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5" r:id="rId3"/>
    <p:sldId id="306" r:id="rId4"/>
    <p:sldId id="287" r:id="rId5"/>
    <p:sldId id="301" r:id="rId6"/>
    <p:sldId id="302" r:id="rId7"/>
    <p:sldId id="303" r:id="rId8"/>
    <p:sldId id="304" r:id="rId9"/>
    <p:sldId id="307" r:id="rId10"/>
    <p:sldId id="308" r:id="rId11"/>
    <p:sldId id="309" r:id="rId12"/>
    <p:sldId id="310" r:id="rId13"/>
    <p:sldId id="312" r:id="rId14"/>
    <p:sldId id="313" r:id="rId15"/>
    <p:sldId id="314" r:id="rId16"/>
    <p:sldId id="311" r:id="rId17"/>
    <p:sldId id="315" r:id="rId18"/>
    <p:sldId id="316" r:id="rId19"/>
    <p:sldId id="317" r:id="rId20"/>
    <p:sldId id="333" r:id="rId21"/>
    <p:sldId id="318" r:id="rId22"/>
    <p:sldId id="319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9" r:id="rId31"/>
    <p:sldId id="334" r:id="rId32"/>
    <p:sldId id="328" r:id="rId33"/>
    <p:sldId id="320" r:id="rId34"/>
    <p:sldId id="330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CD0B53-12AD-4238-8066-46262C680532}" type="doc">
      <dgm:prSet loTypeId="urn:microsoft.com/office/officeart/2008/layout/LinedLis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D"/>
        </a:p>
      </dgm:t>
    </dgm:pt>
    <dgm:pt modelId="{7491E142-7B35-4665-9736-DE52CB2C25BB}">
      <dgm:prSet phldrT="[Text]" custT="1"/>
      <dgm:spPr/>
      <dgm:t>
        <a:bodyPr/>
        <a:lstStyle/>
        <a:p>
          <a:r>
            <a:rPr lang="en-US" sz="2400" dirty="0"/>
            <a:t>Kita </a:t>
          </a:r>
          <a:r>
            <a:rPr lang="en-US" sz="2400" dirty="0" err="1"/>
            <a:t>memperoleh</a:t>
          </a:r>
          <a:r>
            <a:rPr lang="en-US" sz="2400" dirty="0"/>
            <a:t> </a:t>
          </a:r>
          <a:r>
            <a:rPr lang="en-US" sz="2400" dirty="0" err="1"/>
            <a:t>Informasi</a:t>
          </a:r>
          <a:r>
            <a:rPr lang="en-US" sz="2400" dirty="0"/>
            <a:t> </a:t>
          </a:r>
          <a:r>
            <a:rPr lang="en-US" sz="2400" dirty="0" err="1"/>
            <a:t>lewat</a:t>
          </a:r>
          <a:r>
            <a:rPr lang="en-US" sz="2400" dirty="0"/>
            <a:t> mana ?</a:t>
          </a:r>
          <a:endParaRPr lang="en-ID" sz="2400" dirty="0"/>
        </a:p>
      </dgm:t>
    </dgm:pt>
    <dgm:pt modelId="{7986DDBA-97B8-4326-AC57-DD5FA2E4D9D5}" type="parTrans" cxnId="{72A3E305-34FD-484B-A018-212CF1A74F42}">
      <dgm:prSet/>
      <dgm:spPr/>
      <dgm:t>
        <a:bodyPr/>
        <a:lstStyle/>
        <a:p>
          <a:endParaRPr lang="en-ID"/>
        </a:p>
      </dgm:t>
    </dgm:pt>
    <dgm:pt modelId="{872F28E2-B8B6-43FA-B660-FD97FAA8FFA8}" type="sibTrans" cxnId="{72A3E305-34FD-484B-A018-212CF1A74F42}">
      <dgm:prSet/>
      <dgm:spPr/>
      <dgm:t>
        <a:bodyPr/>
        <a:lstStyle/>
        <a:p>
          <a:endParaRPr lang="en-ID"/>
        </a:p>
      </dgm:t>
    </dgm:pt>
    <dgm:pt modelId="{2C5441E0-75F3-40F0-9FFB-9B34E4DC43FB}">
      <dgm:prSet phldrT="[Text]" custT="1"/>
      <dgm:spPr/>
      <dgm:t>
        <a:bodyPr/>
        <a:lstStyle/>
        <a:p>
          <a:r>
            <a:rPr lang="en-GB" altLang="en-US" sz="2400" dirty="0"/>
            <a:t>Pustaka [</a:t>
          </a:r>
          <a:r>
            <a:rPr lang="en-GB" altLang="en-US" sz="2400" dirty="0" err="1"/>
            <a:t>ilmiah</a:t>
          </a:r>
          <a:r>
            <a:rPr lang="en-GB" altLang="en-US" sz="2400" dirty="0"/>
            <a:t>, semi-</a:t>
          </a:r>
          <a:r>
            <a:rPr lang="en-GB" altLang="en-US" sz="2400" dirty="0" err="1"/>
            <a:t>ilmiah</a:t>
          </a:r>
          <a:r>
            <a:rPr lang="en-GB" altLang="en-US" sz="2400" dirty="0"/>
            <a:t>, </a:t>
          </a:r>
          <a:r>
            <a:rPr lang="en-GB" altLang="en-US" sz="2400" dirty="0" err="1"/>
            <a:t>populer</a:t>
          </a:r>
          <a:r>
            <a:rPr lang="en-GB" altLang="en-US" sz="2400" dirty="0"/>
            <a:t>]</a:t>
          </a:r>
          <a:endParaRPr lang="en-ID" sz="2400" dirty="0"/>
        </a:p>
      </dgm:t>
    </dgm:pt>
    <dgm:pt modelId="{F78D151E-1170-4975-A179-49637FC52B4D}" type="parTrans" cxnId="{ACFCA3CC-3D1C-44B7-BF22-7437D09C55AF}">
      <dgm:prSet/>
      <dgm:spPr/>
      <dgm:t>
        <a:bodyPr/>
        <a:lstStyle/>
        <a:p>
          <a:endParaRPr lang="en-ID"/>
        </a:p>
      </dgm:t>
    </dgm:pt>
    <dgm:pt modelId="{94D79863-6846-4FEF-9081-881A165C4787}" type="sibTrans" cxnId="{ACFCA3CC-3D1C-44B7-BF22-7437D09C55AF}">
      <dgm:prSet/>
      <dgm:spPr/>
      <dgm:t>
        <a:bodyPr/>
        <a:lstStyle/>
        <a:p>
          <a:endParaRPr lang="en-ID"/>
        </a:p>
      </dgm:t>
    </dgm:pt>
    <dgm:pt modelId="{819F4DA6-604D-4B83-A596-E07B001C07AB}">
      <dgm:prSet phldrT="[Text]" custT="1"/>
      <dgm:spPr/>
      <dgm:t>
        <a:bodyPr/>
        <a:lstStyle/>
        <a:p>
          <a:r>
            <a:rPr lang="en-GB" altLang="en-US" sz="2400" dirty="0"/>
            <a:t>Media </a:t>
          </a:r>
          <a:r>
            <a:rPr lang="en-GB" altLang="en-US" sz="2400" dirty="0" err="1"/>
            <a:t>massa</a:t>
          </a:r>
          <a:r>
            <a:rPr lang="en-GB" altLang="en-US" sz="2400" dirty="0"/>
            <a:t> [</a:t>
          </a:r>
          <a:r>
            <a:rPr lang="en-GB" altLang="en-US" sz="2400" dirty="0" err="1"/>
            <a:t>cetak</a:t>
          </a:r>
          <a:r>
            <a:rPr lang="en-GB" altLang="en-US" sz="2400" dirty="0"/>
            <a:t>, radio, TV]</a:t>
          </a:r>
          <a:endParaRPr lang="en-ID" sz="2400" dirty="0"/>
        </a:p>
      </dgm:t>
    </dgm:pt>
    <dgm:pt modelId="{B681E99D-D379-4526-9467-85C8C60F17DE}" type="parTrans" cxnId="{872623E2-D301-4FDA-85A3-1BC864FA2060}">
      <dgm:prSet/>
      <dgm:spPr/>
      <dgm:t>
        <a:bodyPr/>
        <a:lstStyle/>
        <a:p>
          <a:endParaRPr lang="en-ID"/>
        </a:p>
      </dgm:t>
    </dgm:pt>
    <dgm:pt modelId="{D97399D3-165F-4BA1-A685-CB9F6218600D}" type="sibTrans" cxnId="{872623E2-D301-4FDA-85A3-1BC864FA2060}">
      <dgm:prSet/>
      <dgm:spPr/>
      <dgm:t>
        <a:bodyPr/>
        <a:lstStyle/>
        <a:p>
          <a:endParaRPr lang="en-ID"/>
        </a:p>
      </dgm:t>
    </dgm:pt>
    <dgm:pt modelId="{41684A94-07E9-4727-BBBD-CE2B5275B316}">
      <dgm:prSet phldrT="[Text]" custT="1"/>
      <dgm:spPr/>
      <dgm:t>
        <a:bodyPr/>
        <a:lstStyle/>
        <a:p>
          <a:r>
            <a:rPr lang="en-GB" altLang="en-US" sz="2400" dirty="0" err="1"/>
            <a:t>Lisan</a:t>
          </a:r>
          <a:r>
            <a:rPr lang="en-GB" altLang="en-US" sz="2400" dirty="0"/>
            <a:t> [</a:t>
          </a:r>
          <a:r>
            <a:rPr lang="en-GB" altLang="en-US" sz="2400" dirty="0" err="1"/>
            <a:t>wawancara</a:t>
          </a:r>
          <a:r>
            <a:rPr lang="en-GB" altLang="en-US" sz="2400" dirty="0"/>
            <a:t>, </a:t>
          </a:r>
          <a:r>
            <a:rPr lang="en-GB" altLang="en-US" sz="2400" dirty="0" err="1"/>
            <a:t>telepon</a:t>
          </a:r>
          <a:r>
            <a:rPr lang="en-GB" altLang="en-US" sz="2400" dirty="0"/>
            <a:t>]</a:t>
          </a:r>
          <a:endParaRPr lang="en-ID" sz="2400" dirty="0"/>
        </a:p>
      </dgm:t>
    </dgm:pt>
    <dgm:pt modelId="{AA36D198-AC5B-4857-9A47-3797A47BD67A}" type="parTrans" cxnId="{68C2A12C-4112-4640-9791-519A9588FFBC}">
      <dgm:prSet/>
      <dgm:spPr/>
      <dgm:t>
        <a:bodyPr/>
        <a:lstStyle/>
        <a:p>
          <a:endParaRPr lang="en-ID"/>
        </a:p>
      </dgm:t>
    </dgm:pt>
    <dgm:pt modelId="{BE69A59D-6E5A-4307-9FF6-D94D0BBCB203}" type="sibTrans" cxnId="{68C2A12C-4112-4640-9791-519A9588FFBC}">
      <dgm:prSet/>
      <dgm:spPr/>
      <dgm:t>
        <a:bodyPr/>
        <a:lstStyle/>
        <a:p>
          <a:endParaRPr lang="en-ID"/>
        </a:p>
      </dgm:t>
    </dgm:pt>
    <dgm:pt modelId="{9AE6944A-8D35-4F4C-8B36-833178F87019}">
      <dgm:prSet phldrT="[Text]" custT="1"/>
      <dgm:spPr/>
      <dgm:t>
        <a:bodyPr/>
        <a:lstStyle/>
        <a:p>
          <a:r>
            <a:rPr lang="en-GB" altLang="en-US" sz="2400" dirty="0" err="1"/>
            <a:t>Mesin</a:t>
          </a:r>
          <a:r>
            <a:rPr lang="en-GB" altLang="en-US" sz="2400" dirty="0"/>
            <a:t> </a:t>
          </a:r>
          <a:r>
            <a:rPr lang="en-GB" altLang="en-US" sz="2400" dirty="0" err="1"/>
            <a:t>mekanis</a:t>
          </a:r>
          <a:r>
            <a:rPr lang="en-GB" altLang="en-US" sz="2400" dirty="0"/>
            <a:t> [</a:t>
          </a:r>
          <a:r>
            <a:rPr lang="en-GB" altLang="en-US" sz="2400" dirty="0" err="1"/>
            <a:t>mesin</a:t>
          </a:r>
          <a:r>
            <a:rPr lang="en-GB" altLang="en-US" sz="2400" dirty="0"/>
            <a:t> tik]</a:t>
          </a:r>
          <a:endParaRPr lang="en-ID" sz="2400" dirty="0"/>
        </a:p>
      </dgm:t>
    </dgm:pt>
    <dgm:pt modelId="{0CD3F6EE-CECD-4639-A471-C747A9CC33FA}" type="parTrans" cxnId="{8F1A83F0-037E-4593-82BF-FBB7BE6DEBB9}">
      <dgm:prSet/>
      <dgm:spPr/>
      <dgm:t>
        <a:bodyPr/>
        <a:lstStyle/>
        <a:p>
          <a:endParaRPr lang="en-ID"/>
        </a:p>
      </dgm:t>
    </dgm:pt>
    <dgm:pt modelId="{775508CB-22BA-453B-BC41-F5F1A1570AA4}" type="sibTrans" cxnId="{8F1A83F0-037E-4593-82BF-FBB7BE6DEBB9}">
      <dgm:prSet/>
      <dgm:spPr/>
      <dgm:t>
        <a:bodyPr/>
        <a:lstStyle/>
        <a:p>
          <a:endParaRPr lang="en-ID"/>
        </a:p>
      </dgm:t>
    </dgm:pt>
    <dgm:pt modelId="{D15BBC43-6D6F-4AF0-BF68-E95E9BB0E291}">
      <dgm:prSet phldrT="[Text]" custT="1"/>
      <dgm:spPr/>
      <dgm:t>
        <a:bodyPr/>
        <a:lstStyle/>
        <a:p>
          <a:r>
            <a:rPr lang="en-GB" altLang="en-US" sz="2400" dirty="0"/>
            <a:t>Manual [</a:t>
          </a:r>
          <a:r>
            <a:rPr lang="en-GB" altLang="en-US" sz="2400" dirty="0" err="1"/>
            <a:t>pensil</a:t>
          </a:r>
          <a:r>
            <a:rPr lang="en-GB" altLang="en-US" sz="2400" dirty="0"/>
            <a:t>/</a:t>
          </a:r>
          <a:r>
            <a:rPr lang="en-GB" altLang="en-US" sz="2400" dirty="0" err="1"/>
            <a:t>pena</a:t>
          </a:r>
          <a:r>
            <a:rPr lang="en-GB" altLang="en-US" sz="2400" dirty="0"/>
            <a:t> + </a:t>
          </a:r>
          <a:r>
            <a:rPr lang="en-GB" altLang="en-US" sz="2400" dirty="0" err="1"/>
            <a:t>kertas</a:t>
          </a:r>
          <a:r>
            <a:rPr lang="en-GB" altLang="en-US" sz="2400" dirty="0"/>
            <a:t>]</a:t>
          </a:r>
          <a:endParaRPr lang="en-ID" sz="2400" dirty="0"/>
        </a:p>
      </dgm:t>
    </dgm:pt>
    <dgm:pt modelId="{E6271196-D0AC-4364-B842-0FD988AAB54A}" type="parTrans" cxnId="{D7D44E3A-6CCD-4106-A21B-46390515AE86}">
      <dgm:prSet/>
      <dgm:spPr/>
      <dgm:t>
        <a:bodyPr/>
        <a:lstStyle/>
        <a:p>
          <a:endParaRPr lang="en-ID"/>
        </a:p>
      </dgm:t>
    </dgm:pt>
    <dgm:pt modelId="{581DD106-1322-4A91-BF52-381C3B327EC2}" type="sibTrans" cxnId="{D7D44E3A-6CCD-4106-A21B-46390515AE86}">
      <dgm:prSet/>
      <dgm:spPr/>
      <dgm:t>
        <a:bodyPr/>
        <a:lstStyle/>
        <a:p>
          <a:endParaRPr lang="en-ID"/>
        </a:p>
      </dgm:t>
    </dgm:pt>
    <dgm:pt modelId="{385EABE2-55C2-4296-8474-35CBD33BD150}">
      <dgm:prSet phldrT="[Text]" custT="1"/>
      <dgm:spPr/>
      <dgm:t>
        <a:bodyPr/>
        <a:lstStyle/>
        <a:p>
          <a:r>
            <a:rPr lang="en-GB" altLang="en-US" sz="2400" dirty="0" err="1"/>
            <a:t>Perangkat</a:t>
          </a:r>
          <a:r>
            <a:rPr lang="en-GB" altLang="en-US" sz="2400" dirty="0"/>
            <a:t> </a:t>
          </a:r>
          <a:r>
            <a:rPr lang="en-GB" altLang="en-US" sz="2400" dirty="0" err="1"/>
            <a:t>bantu</a:t>
          </a:r>
          <a:endParaRPr lang="en-ID" sz="2400" dirty="0"/>
        </a:p>
      </dgm:t>
    </dgm:pt>
    <dgm:pt modelId="{B5A4BEF5-DE6A-40F1-9436-D262851B610C}" type="parTrans" cxnId="{66BBA3FA-5BE6-4968-B79D-604150626F5F}">
      <dgm:prSet/>
      <dgm:spPr/>
      <dgm:t>
        <a:bodyPr/>
        <a:lstStyle/>
        <a:p>
          <a:endParaRPr lang="en-ID"/>
        </a:p>
      </dgm:t>
    </dgm:pt>
    <dgm:pt modelId="{DAE22C31-A2D8-419E-B923-98D611381C81}" type="sibTrans" cxnId="{66BBA3FA-5BE6-4968-B79D-604150626F5F}">
      <dgm:prSet/>
      <dgm:spPr/>
      <dgm:t>
        <a:bodyPr/>
        <a:lstStyle/>
        <a:p>
          <a:endParaRPr lang="en-ID"/>
        </a:p>
      </dgm:t>
    </dgm:pt>
    <dgm:pt modelId="{23A84B1C-FD0B-4CF5-9E1F-C1D08844D951}">
      <dgm:prSet phldrT="[Text]" custT="1"/>
      <dgm:spPr/>
      <dgm:t>
        <a:bodyPr/>
        <a:lstStyle/>
        <a:p>
          <a:r>
            <a:rPr lang="en-GB" altLang="en-US" sz="2400" dirty="0"/>
            <a:t>Tulisan [</a:t>
          </a:r>
          <a:r>
            <a:rPr lang="en-GB" altLang="en-US" sz="2400" dirty="0" err="1"/>
            <a:t>surat</a:t>
          </a:r>
          <a:r>
            <a:rPr lang="en-GB" altLang="en-US" sz="2400" dirty="0"/>
            <a:t>, fax]</a:t>
          </a:r>
          <a:endParaRPr lang="en-ID" sz="2400" dirty="0"/>
        </a:p>
      </dgm:t>
    </dgm:pt>
    <dgm:pt modelId="{202F030E-3310-47AB-9A97-B968165A7E1F}" type="parTrans" cxnId="{541B5421-17F3-4A48-A8A2-31EA9BCC2326}">
      <dgm:prSet/>
      <dgm:spPr/>
      <dgm:t>
        <a:bodyPr/>
        <a:lstStyle/>
        <a:p>
          <a:endParaRPr lang="en-ID"/>
        </a:p>
      </dgm:t>
    </dgm:pt>
    <dgm:pt modelId="{6D6B57A6-406B-456D-9D9B-BDFA189AFA4D}" type="sibTrans" cxnId="{541B5421-17F3-4A48-A8A2-31EA9BCC2326}">
      <dgm:prSet/>
      <dgm:spPr/>
      <dgm:t>
        <a:bodyPr/>
        <a:lstStyle/>
        <a:p>
          <a:endParaRPr lang="en-ID"/>
        </a:p>
      </dgm:t>
    </dgm:pt>
    <dgm:pt modelId="{553E842F-5DBD-4756-82D5-B605700AFAE8}">
      <dgm:prSet phldrT="[Text]" custT="1"/>
      <dgm:spPr/>
      <dgm:t>
        <a:bodyPr/>
        <a:lstStyle/>
        <a:p>
          <a:r>
            <a:rPr lang="en-GB" altLang="en-US" sz="2400"/>
            <a:t>Alat telekomunikasi</a:t>
          </a:r>
          <a:endParaRPr lang="en-ID" sz="2400" dirty="0"/>
        </a:p>
      </dgm:t>
    </dgm:pt>
    <dgm:pt modelId="{32F6CBD0-409D-498F-B1A5-9F13A643A50C}" type="parTrans" cxnId="{0E5CD420-B97C-4462-8FF1-D336FDFAC5C4}">
      <dgm:prSet/>
      <dgm:spPr/>
      <dgm:t>
        <a:bodyPr/>
        <a:lstStyle/>
        <a:p>
          <a:endParaRPr lang="en-ID"/>
        </a:p>
      </dgm:t>
    </dgm:pt>
    <dgm:pt modelId="{9D82A1A6-DB9E-46DA-A623-E5E779EDC571}" type="sibTrans" cxnId="{0E5CD420-B97C-4462-8FF1-D336FDFAC5C4}">
      <dgm:prSet/>
      <dgm:spPr/>
      <dgm:t>
        <a:bodyPr/>
        <a:lstStyle/>
        <a:p>
          <a:endParaRPr lang="en-ID"/>
        </a:p>
      </dgm:t>
    </dgm:pt>
    <dgm:pt modelId="{88C2DFD6-682A-4DF0-911C-67E1C2E1704E}">
      <dgm:prSet phldrT="[Text]" custT="1"/>
      <dgm:spPr/>
      <dgm:t>
        <a:bodyPr/>
        <a:lstStyle/>
        <a:p>
          <a:r>
            <a:rPr lang="en-GB" altLang="en-US" sz="2400" dirty="0"/>
            <a:t>Alat </a:t>
          </a:r>
          <a:r>
            <a:rPr lang="en-GB" altLang="en-US" sz="2400" dirty="0" err="1"/>
            <a:t>elektronis</a:t>
          </a:r>
          <a:r>
            <a:rPr lang="en-GB" altLang="en-US" sz="2400" dirty="0"/>
            <a:t> [</a:t>
          </a:r>
          <a:r>
            <a:rPr lang="en-GB" altLang="en-US" sz="2400" dirty="0" err="1"/>
            <a:t>komputer</a:t>
          </a:r>
          <a:endParaRPr lang="en-ID" sz="2400" dirty="0"/>
        </a:p>
      </dgm:t>
    </dgm:pt>
    <dgm:pt modelId="{C0E3265F-EF89-48DB-AA9D-B89B6A32E6C1}" type="parTrans" cxnId="{8E2E416F-7DE1-4D21-8352-52D548E1D57B}">
      <dgm:prSet/>
      <dgm:spPr/>
      <dgm:t>
        <a:bodyPr/>
        <a:lstStyle/>
        <a:p>
          <a:endParaRPr lang="en-ID"/>
        </a:p>
      </dgm:t>
    </dgm:pt>
    <dgm:pt modelId="{C1AF7CA0-4FFA-4109-9608-86A1418CE7C1}" type="sibTrans" cxnId="{8E2E416F-7DE1-4D21-8352-52D548E1D57B}">
      <dgm:prSet/>
      <dgm:spPr/>
      <dgm:t>
        <a:bodyPr/>
        <a:lstStyle/>
        <a:p>
          <a:endParaRPr lang="en-ID"/>
        </a:p>
      </dgm:t>
    </dgm:pt>
    <dgm:pt modelId="{62CD7A81-36ED-45B6-8EE6-24340FD7CB14}" type="pres">
      <dgm:prSet presAssocID="{34CD0B53-12AD-4238-8066-46262C680532}" presName="vert0" presStyleCnt="0">
        <dgm:presLayoutVars>
          <dgm:dir/>
          <dgm:animOne val="branch"/>
          <dgm:animLvl val="lvl"/>
        </dgm:presLayoutVars>
      </dgm:prSet>
      <dgm:spPr/>
    </dgm:pt>
    <dgm:pt modelId="{48EE3F4A-E66D-4B90-823C-2CE8D68CA8C0}" type="pres">
      <dgm:prSet presAssocID="{7491E142-7B35-4665-9736-DE52CB2C25BB}" presName="thickLine" presStyleLbl="alignNode1" presStyleIdx="0" presStyleCnt="1"/>
      <dgm:spPr/>
    </dgm:pt>
    <dgm:pt modelId="{DD17751C-9DFA-4268-BD5A-013993B3DBF7}" type="pres">
      <dgm:prSet presAssocID="{7491E142-7B35-4665-9736-DE52CB2C25BB}" presName="horz1" presStyleCnt="0"/>
      <dgm:spPr/>
    </dgm:pt>
    <dgm:pt modelId="{042F0FC0-A1C8-4D62-BF4A-A341DB33ED8F}" type="pres">
      <dgm:prSet presAssocID="{7491E142-7B35-4665-9736-DE52CB2C25BB}" presName="tx1" presStyleLbl="revTx" presStyleIdx="0" presStyleCnt="10" custScaleX="130571"/>
      <dgm:spPr/>
    </dgm:pt>
    <dgm:pt modelId="{E4DCD10A-7305-46EC-B640-5853CE96AA2E}" type="pres">
      <dgm:prSet presAssocID="{7491E142-7B35-4665-9736-DE52CB2C25BB}" presName="vert1" presStyleCnt="0"/>
      <dgm:spPr/>
    </dgm:pt>
    <dgm:pt modelId="{061BEB2D-3CE6-43C7-ADC7-C0F927D990AB}" type="pres">
      <dgm:prSet presAssocID="{2C5441E0-75F3-40F0-9FFB-9B34E4DC43FB}" presName="vertSpace2a" presStyleCnt="0"/>
      <dgm:spPr/>
    </dgm:pt>
    <dgm:pt modelId="{24858F45-FBD8-4D6E-A307-2D506FBB3047}" type="pres">
      <dgm:prSet presAssocID="{2C5441E0-75F3-40F0-9FFB-9B34E4DC43FB}" presName="horz2" presStyleCnt="0"/>
      <dgm:spPr/>
    </dgm:pt>
    <dgm:pt modelId="{0E1D8BE9-A230-4BA7-9BE8-015DC88747EA}" type="pres">
      <dgm:prSet presAssocID="{2C5441E0-75F3-40F0-9FFB-9B34E4DC43FB}" presName="horzSpace2" presStyleCnt="0"/>
      <dgm:spPr/>
    </dgm:pt>
    <dgm:pt modelId="{3A036A21-9C3F-4450-B272-0D549687A808}" type="pres">
      <dgm:prSet presAssocID="{2C5441E0-75F3-40F0-9FFB-9B34E4DC43FB}" presName="tx2" presStyleLbl="revTx" presStyleIdx="1" presStyleCnt="10"/>
      <dgm:spPr/>
    </dgm:pt>
    <dgm:pt modelId="{9FFB9222-D145-40FA-87A2-A241C36E859E}" type="pres">
      <dgm:prSet presAssocID="{2C5441E0-75F3-40F0-9FFB-9B34E4DC43FB}" presName="vert2" presStyleCnt="0"/>
      <dgm:spPr/>
    </dgm:pt>
    <dgm:pt modelId="{B538000B-B8CA-43B6-A426-CA359C30A82D}" type="pres">
      <dgm:prSet presAssocID="{2C5441E0-75F3-40F0-9FFB-9B34E4DC43FB}" presName="thinLine2b" presStyleLbl="callout" presStyleIdx="0" presStyleCnt="9"/>
      <dgm:spPr/>
    </dgm:pt>
    <dgm:pt modelId="{DB8F27EB-2D7F-4E07-A8D9-76DD9BF1A62A}" type="pres">
      <dgm:prSet presAssocID="{2C5441E0-75F3-40F0-9FFB-9B34E4DC43FB}" presName="vertSpace2b" presStyleCnt="0"/>
      <dgm:spPr/>
    </dgm:pt>
    <dgm:pt modelId="{69C66D7F-52E5-4C50-BA69-1BC6CE16A56C}" type="pres">
      <dgm:prSet presAssocID="{819F4DA6-604D-4B83-A596-E07B001C07AB}" presName="horz2" presStyleCnt="0"/>
      <dgm:spPr/>
    </dgm:pt>
    <dgm:pt modelId="{4A0BE3EB-70AC-4951-8BE7-BCECB8390E35}" type="pres">
      <dgm:prSet presAssocID="{819F4DA6-604D-4B83-A596-E07B001C07AB}" presName="horzSpace2" presStyleCnt="0"/>
      <dgm:spPr/>
    </dgm:pt>
    <dgm:pt modelId="{A607D781-D2CF-4649-8D83-47DC60A23E39}" type="pres">
      <dgm:prSet presAssocID="{819F4DA6-604D-4B83-A596-E07B001C07AB}" presName="tx2" presStyleLbl="revTx" presStyleIdx="2" presStyleCnt="10"/>
      <dgm:spPr/>
    </dgm:pt>
    <dgm:pt modelId="{DE971CB4-3FCF-405B-877F-CDC0E9DCC0EE}" type="pres">
      <dgm:prSet presAssocID="{819F4DA6-604D-4B83-A596-E07B001C07AB}" presName="vert2" presStyleCnt="0"/>
      <dgm:spPr/>
    </dgm:pt>
    <dgm:pt modelId="{253BD91E-0B24-46AD-807D-4A40409A63C5}" type="pres">
      <dgm:prSet presAssocID="{819F4DA6-604D-4B83-A596-E07B001C07AB}" presName="thinLine2b" presStyleLbl="callout" presStyleIdx="1" presStyleCnt="9"/>
      <dgm:spPr/>
    </dgm:pt>
    <dgm:pt modelId="{3223E75F-3295-4D5A-930A-3829D117312A}" type="pres">
      <dgm:prSet presAssocID="{819F4DA6-604D-4B83-A596-E07B001C07AB}" presName="vertSpace2b" presStyleCnt="0"/>
      <dgm:spPr/>
    </dgm:pt>
    <dgm:pt modelId="{51ADC791-E682-44F3-B201-D2795D1F859D}" type="pres">
      <dgm:prSet presAssocID="{41684A94-07E9-4727-BBBD-CE2B5275B316}" presName="horz2" presStyleCnt="0"/>
      <dgm:spPr/>
    </dgm:pt>
    <dgm:pt modelId="{12483160-0D2A-447E-A12F-02C3DC358AE6}" type="pres">
      <dgm:prSet presAssocID="{41684A94-07E9-4727-BBBD-CE2B5275B316}" presName="horzSpace2" presStyleCnt="0"/>
      <dgm:spPr/>
    </dgm:pt>
    <dgm:pt modelId="{CA976874-72DD-4827-B672-966C83C19E2F}" type="pres">
      <dgm:prSet presAssocID="{41684A94-07E9-4727-BBBD-CE2B5275B316}" presName="tx2" presStyleLbl="revTx" presStyleIdx="3" presStyleCnt="10"/>
      <dgm:spPr/>
    </dgm:pt>
    <dgm:pt modelId="{711847CF-CF6B-4B10-B34E-4F4B8A19CD4F}" type="pres">
      <dgm:prSet presAssocID="{41684A94-07E9-4727-BBBD-CE2B5275B316}" presName="vert2" presStyleCnt="0"/>
      <dgm:spPr/>
    </dgm:pt>
    <dgm:pt modelId="{B304ACA6-22BB-4BAF-A984-A260C8D7DADA}" type="pres">
      <dgm:prSet presAssocID="{41684A94-07E9-4727-BBBD-CE2B5275B316}" presName="thinLine2b" presStyleLbl="callout" presStyleIdx="2" presStyleCnt="9"/>
      <dgm:spPr/>
    </dgm:pt>
    <dgm:pt modelId="{6EA72561-8BAB-4F88-8CB6-2223CA021D34}" type="pres">
      <dgm:prSet presAssocID="{41684A94-07E9-4727-BBBD-CE2B5275B316}" presName="vertSpace2b" presStyleCnt="0"/>
      <dgm:spPr/>
    </dgm:pt>
    <dgm:pt modelId="{6C331F43-5784-4A12-8FF0-8356286DB94F}" type="pres">
      <dgm:prSet presAssocID="{23A84B1C-FD0B-4CF5-9E1F-C1D08844D951}" presName="horz2" presStyleCnt="0"/>
      <dgm:spPr/>
    </dgm:pt>
    <dgm:pt modelId="{0629B9EC-B22C-476A-85E4-7F14F880ED2D}" type="pres">
      <dgm:prSet presAssocID="{23A84B1C-FD0B-4CF5-9E1F-C1D08844D951}" presName="horzSpace2" presStyleCnt="0"/>
      <dgm:spPr/>
    </dgm:pt>
    <dgm:pt modelId="{0742B577-41EE-4277-8D8D-573CEA01D74A}" type="pres">
      <dgm:prSet presAssocID="{23A84B1C-FD0B-4CF5-9E1F-C1D08844D951}" presName="tx2" presStyleLbl="revTx" presStyleIdx="4" presStyleCnt="10"/>
      <dgm:spPr/>
    </dgm:pt>
    <dgm:pt modelId="{96AE1E78-3132-49A4-8E24-BA12B2868B72}" type="pres">
      <dgm:prSet presAssocID="{23A84B1C-FD0B-4CF5-9E1F-C1D08844D951}" presName="vert2" presStyleCnt="0"/>
      <dgm:spPr/>
    </dgm:pt>
    <dgm:pt modelId="{0009ED0E-170F-419F-9E97-6616C68FE54E}" type="pres">
      <dgm:prSet presAssocID="{23A84B1C-FD0B-4CF5-9E1F-C1D08844D951}" presName="thinLine2b" presStyleLbl="callout" presStyleIdx="3" presStyleCnt="9"/>
      <dgm:spPr/>
    </dgm:pt>
    <dgm:pt modelId="{96678BAC-338F-4732-BAE2-7E4B5FC09DF1}" type="pres">
      <dgm:prSet presAssocID="{23A84B1C-FD0B-4CF5-9E1F-C1D08844D951}" presName="vertSpace2b" presStyleCnt="0"/>
      <dgm:spPr/>
    </dgm:pt>
    <dgm:pt modelId="{7DDB69EF-DAD7-434E-BAF3-5257772729D0}" type="pres">
      <dgm:prSet presAssocID="{385EABE2-55C2-4296-8474-35CBD33BD150}" presName="horz2" presStyleCnt="0"/>
      <dgm:spPr/>
    </dgm:pt>
    <dgm:pt modelId="{35EFE6B4-225E-4303-ABA8-F9E27C69C040}" type="pres">
      <dgm:prSet presAssocID="{385EABE2-55C2-4296-8474-35CBD33BD150}" presName="horzSpace2" presStyleCnt="0"/>
      <dgm:spPr/>
    </dgm:pt>
    <dgm:pt modelId="{1786964C-20BB-41EC-909F-D4ED5494F553}" type="pres">
      <dgm:prSet presAssocID="{385EABE2-55C2-4296-8474-35CBD33BD150}" presName="tx2" presStyleLbl="revTx" presStyleIdx="5" presStyleCnt="10"/>
      <dgm:spPr/>
    </dgm:pt>
    <dgm:pt modelId="{C9AE4849-5FD2-47DE-B8B6-4D2E90CA8447}" type="pres">
      <dgm:prSet presAssocID="{385EABE2-55C2-4296-8474-35CBD33BD150}" presName="vert2" presStyleCnt="0"/>
      <dgm:spPr/>
    </dgm:pt>
    <dgm:pt modelId="{7AF50BFD-8A56-4905-8B15-DE4DA56407EA}" type="pres">
      <dgm:prSet presAssocID="{385EABE2-55C2-4296-8474-35CBD33BD150}" presName="thinLine2b" presStyleLbl="callout" presStyleIdx="4" presStyleCnt="9"/>
      <dgm:spPr/>
    </dgm:pt>
    <dgm:pt modelId="{C52ED088-64A6-4A76-BE08-7FC02ADD95A0}" type="pres">
      <dgm:prSet presAssocID="{385EABE2-55C2-4296-8474-35CBD33BD150}" presName="vertSpace2b" presStyleCnt="0"/>
      <dgm:spPr/>
    </dgm:pt>
    <dgm:pt modelId="{8D0558BE-F0AD-4D69-887B-E66C70D20E15}" type="pres">
      <dgm:prSet presAssocID="{D15BBC43-6D6F-4AF0-BF68-E95E9BB0E291}" presName="horz2" presStyleCnt="0"/>
      <dgm:spPr/>
    </dgm:pt>
    <dgm:pt modelId="{5411D5C1-B1F0-454F-8A34-E48A92480573}" type="pres">
      <dgm:prSet presAssocID="{D15BBC43-6D6F-4AF0-BF68-E95E9BB0E291}" presName="horzSpace2" presStyleCnt="0"/>
      <dgm:spPr/>
    </dgm:pt>
    <dgm:pt modelId="{D7CC2F6D-EF4B-4097-B0D2-50983C003F2B}" type="pres">
      <dgm:prSet presAssocID="{D15BBC43-6D6F-4AF0-BF68-E95E9BB0E291}" presName="tx2" presStyleLbl="revTx" presStyleIdx="6" presStyleCnt="10"/>
      <dgm:spPr/>
    </dgm:pt>
    <dgm:pt modelId="{62E8E67C-4E4E-473E-9372-82BD62930B93}" type="pres">
      <dgm:prSet presAssocID="{D15BBC43-6D6F-4AF0-BF68-E95E9BB0E291}" presName="vert2" presStyleCnt="0"/>
      <dgm:spPr/>
    </dgm:pt>
    <dgm:pt modelId="{04A8D762-9E47-4CC3-9CFB-10BC9C9A2282}" type="pres">
      <dgm:prSet presAssocID="{D15BBC43-6D6F-4AF0-BF68-E95E9BB0E291}" presName="thinLine2b" presStyleLbl="callout" presStyleIdx="5" presStyleCnt="9"/>
      <dgm:spPr/>
    </dgm:pt>
    <dgm:pt modelId="{EB150E2E-A386-41EF-9F25-71141FCF359A}" type="pres">
      <dgm:prSet presAssocID="{D15BBC43-6D6F-4AF0-BF68-E95E9BB0E291}" presName="vertSpace2b" presStyleCnt="0"/>
      <dgm:spPr/>
    </dgm:pt>
    <dgm:pt modelId="{49D9C139-B4AC-449F-A089-D81AB7E42115}" type="pres">
      <dgm:prSet presAssocID="{88C2DFD6-682A-4DF0-911C-67E1C2E1704E}" presName="horz2" presStyleCnt="0"/>
      <dgm:spPr/>
    </dgm:pt>
    <dgm:pt modelId="{E8B76504-1B30-46CA-BDF9-53302446AC95}" type="pres">
      <dgm:prSet presAssocID="{88C2DFD6-682A-4DF0-911C-67E1C2E1704E}" presName="horzSpace2" presStyleCnt="0"/>
      <dgm:spPr/>
    </dgm:pt>
    <dgm:pt modelId="{190F7333-6744-412B-8069-E6F40A1188D6}" type="pres">
      <dgm:prSet presAssocID="{88C2DFD6-682A-4DF0-911C-67E1C2E1704E}" presName="tx2" presStyleLbl="revTx" presStyleIdx="7" presStyleCnt="10"/>
      <dgm:spPr/>
    </dgm:pt>
    <dgm:pt modelId="{53208CA3-AC56-4FEA-A2A0-BD474B94D6C8}" type="pres">
      <dgm:prSet presAssocID="{88C2DFD6-682A-4DF0-911C-67E1C2E1704E}" presName="vert2" presStyleCnt="0"/>
      <dgm:spPr/>
    </dgm:pt>
    <dgm:pt modelId="{8E567C2C-773B-4ED6-B0FD-FD9CED61E092}" type="pres">
      <dgm:prSet presAssocID="{88C2DFD6-682A-4DF0-911C-67E1C2E1704E}" presName="thinLine2b" presStyleLbl="callout" presStyleIdx="6" presStyleCnt="9"/>
      <dgm:spPr/>
    </dgm:pt>
    <dgm:pt modelId="{79B91650-6FE5-41A5-8C1C-EB482D295DDE}" type="pres">
      <dgm:prSet presAssocID="{88C2DFD6-682A-4DF0-911C-67E1C2E1704E}" presName="vertSpace2b" presStyleCnt="0"/>
      <dgm:spPr/>
    </dgm:pt>
    <dgm:pt modelId="{89C1A50A-486D-4847-816F-2F8199370DA6}" type="pres">
      <dgm:prSet presAssocID="{9AE6944A-8D35-4F4C-8B36-833178F87019}" presName="horz2" presStyleCnt="0"/>
      <dgm:spPr/>
    </dgm:pt>
    <dgm:pt modelId="{BF554950-635F-4531-B2E6-2FF8D8EFF2EE}" type="pres">
      <dgm:prSet presAssocID="{9AE6944A-8D35-4F4C-8B36-833178F87019}" presName="horzSpace2" presStyleCnt="0"/>
      <dgm:spPr/>
    </dgm:pt>
    <dgm:pt modelId="{79D0A859-BDAD-4326-B76A-78F1617D7D29}" type="pres">
      <dgm:prSet presAssocID="{9AE6944A-8D35-4F4C-8B36-833178F87019}" presName="tx2" presStyleLbl="revTx" presStyleIdx="8" presStyleCnt="10"/>
      <dgm:spPr/>
    </dgm:pt>
    <dgm:pt modelId="{46B2889C-F7D4-4040-B355-3F7EE6CDE03F}" type="pres">
      <dgm:prSet presAssocID="{9AE6944A-8D35-4F4C-8B36-833178F87019}" presName="vert2" presStyleCnt="0"/>
      <dgm:spPr/>
    </dgm:pt>
    <dgm:pt modelId="{11E4B3B5-2EA5-48C2-B78D-4C2BE2FEE610}" type="pres">
      <dgm:prSet presAssocID="{9AE6944A-8D35-4F4C-8B36-833178F87019}" presName="thinLine2b" presStyleLbl="callout" presStyleIdx="7" presStyleCnt="9"/>
      <dgm:spPr/>
    </dgm:pt>
    <dgm:pt modelId="{2A623480-747B-414D-9832-85C3AADC56DB}" type="pres">
      <dgm:prSet presAssocID="{9AE6944A-8D35-4F4C-8B36-833178F87019}" presName="vertSpace2b" presStyleCnt="0"/>
      <dgm:spPr/>
    </dgm:pt>
    <dgm:pt modelId="{E6222280-23B8-4866-84A3-7114513F3201}" type="pres">
      <dgm:prSet presAssocID="{553E842F-5DBD-4756-82D5-B605700AFAE8}" presName="horz2" presStyleCnt="0"/>
      <dgm:spPr/>
    </dgm:pt>
    <dgm:pt modelId="{45FFC4AF-4F78-4D75-8123-3628E45BB3D4}" type="pres">
      <dgm:prSet presAssocID="{553E842F-5DBD-4756-82D5-B605700AFAE8}" presName="horzSpace2" presStyleCnt="0"/>
      <dgm:spPr/>
    </dgm:pt>
    <dgm:pt modelId="{3783F5CD-4208-41FA-9E7F-A172F0AD0CB7}" type="pres">
      <dgm:prSet presAssocID="{553E842F-5DBD-4756-82D5-B605700AFAE8}" presName="tx2" presStyleLbl="revTx" presStyleIdx="9" presStyleCnt="10"/>
      <dgm:spPr/>
    </dgm:pt>
    <dgm:pt modelId="{5254C1C3-04D2-4C7E-83A2-0B3FEA6C2F05}" type="pres">
      <dgm:prSet presAssocID="{553E842F-5DBD-4756-82D5-B605700AFAE8}" presName="vert2" presStyleCnt="0"/>
      <dgm:spPr/>
    </dgm:pt>
    <dgm:pt modelId="{EB5313C8-E9E3-4DE6-9DFA-8D6473ABB5FD}" type="pres">
      <dgm:prSet presAssocID="{553E842F-5DBD-4756-82D5-B605700AFAE8}" presName="thinLine2b" presStyleLbl="callout" presStyleIdx="8" presStyleCnt="9"/>
      <dgm:spPr/>
    </dgm:pt>
    <dgm:pt modelId="{D390A323-4773-41B5-A370-B5064A8B434D}" type="pres">
      <dgm:prSet presAssocID="{553E842F-5DBD-4756-82D5-B605700AFAE8}" presName="vertSpace2b" presStyleCnt="0"/>
      <dgm:spPr/>
    </dgm:pt>
  </dgm:ptLst>
  <dgm:cxnLst>
    <dgm:cxn modelId="{72A3E305-34FD-484B-A018-212CF1A74F42}" srcId="{34CD0B53-12AD-4238-8066-46262C680532}" destId="{7491E142-7B35-4665-9736-DE52CB2C25BB}" srcOrd="0" destOrd="0" parTransId="{7986DDBA-97B8-4326-AC57-DD5FA2E4D9D5}" sibTransId="{872F28E2-B8B6-43FA-B660-FD97FAA8FFA8}"/>
    <dgm:cxn modelId="{1238870E-CC6C-44DF-A6E1-2CEDD06314E9}" type="presOf" srcId="{553E842F-5DBD-4756-82D5-B605700AFAE8}" destId="{3783F5CD-4208-41FA-9E7F-A172F0AD0CB7}" srcOrd="0" destOrd="0" presId="urn:microsoft.com/office/officeart/2008/layout/LinedList"/>
    <dgm:cxn modelId="{B5E9A311-0989-457D-9021-7074BE26526B}" type="presOf" srcId="{9AE6944A-8D35-4F4C-8B36-833178F87019}" destId="{79D0A859-BDAD-4326-B76A-78F1617D7D29}" srcOrd="0" destOrd="0" presId="urn:microsoft.com/office/officeart/2008/layout/LinedList"/>
    <dgm:cxn modelId="{0E5CD420-B97C-4462-8FF1-D336FDFAC5C4}" srcId="{7491E142-7B35-4665-9736-DE52CB2C25BB}" destId="{553E842F-5DBD-4756-82D5-B605700AFAE8}" srcOrd="8" destOrd="0" parTransId="{32F6CBD0-409D-498F-B1A5-9F13A643A50C}" sibTransId="{9D82A1A6-DB9E-46DA-A623-E5E779EDC571}"/>
    <dgm:cxn modelId="{541B5421-17F3-4A48-A8A2-31EA9BCC2326}" srcId="{7491E142-7B35-4665-9736-DE52CB2C25BB}" destId="{23A84B1C-FD0B-4CF5-9E1F-C1D08844D951}" srcOrd="3" destOrd="0" parTransId="{202F030E-3310-47AB-9A97-B968165A7E1F}" sibTransId="{6D6B57A6-406B-456D-9D9B-BDFA189AFA4D}"/>
    <dgm:cxn modelId="{68C2A12C-4112-4640-9791-519A9588FFBC}" srcId="{7491E142-7B35-4665-9736-DE52CB2C25BB}" destId="{41684A94-07E9-4727-BBBD-CE2B5275B316}" srcOrd="2" destOrd="0" parTransId="{AA36D198-AC5B-4857-9A47-3797A47BD67A}" sibTransId="{BE69A59D-6E5A-4307-9FF6-D94D0BBCB203}"/>
    <dgm:cxn modelId="{F491C22D-CA80-4F04-BB25-1BC957D892FE}" type="presOf" srcId="{385EABE2-55C2-4296-8474-35CBD33BD150}" destId="{1786964C-20BB-41EC-909F-D4ED5494F553}" srcOrd="0" destOrd="0" presId="urn:microsoft.com/office/officeart/2008/layout/LinedList"/>
    <dgm:cxn modelId="{D7D44E3A-6CCD-4106-A21B-46390515AE86}" srcId="{7491E142-7B35-4665-9736-DE52CB2C25BB}" destId="{D15BBC43-6D6F-4AF0-BF68-E95E9BB0E291}" srcOrd="5" destOrd="0" parTransId="{E6271196-D0AC-4364-B842-0FD988AAB54A}" sibTransId="{581DD106-1322-4A91-BF52-381C3B327EC2}"/>
    <dgm:cxn modelId="{FD85D860-F42D-4C96-8EDB-ADA1D46AD4C1}" type="presOf" srcId="{23A84B1C-FD0B-4CF5-9E1F-C1D08844D951}" destId="{0742B577-41EE-4277-8D8D-573CEA01D74A}" srcOrd="0" destOrd="0" presId="urn:microsoft.com/office/officeart/2008/layout/LinedList"/>
    <dgm:cxn modelId="{C9131C69-8ECE-4148-A78B-2B9B21682EAD}" type="presOf" srcId="{819F4DA6-604D-4B83-A596-E07B001C07AB}" destId="{A607D781-D2CF-4649-8D83-47DC60A23E39}" srcOrd="0" destOrd="0" presId="urn:microsoft.com/office/officeart/2008/layout/LinedList"/>
    <dgm:cxn modelId="{8E2E416F-7DE1-4D21-8352-52D548E1D57B}" srcId="{7491E142-7B35-4665-9736-DE52CB2C25BB}" destId="{88C2DFD6-682A-4DF0-911C-67E1C2E1704E}" srcOrd="6" destOrd="0" parTransId="{C0E3265F-EF89-48DB-AA9D-B89B6A32E6C1}" sibTransId="{C1AF7CA0-4FFA-4109-9608-86A1418CE7C1}"/>
    <dgm:cxn modelId="{BCD99588-07CB-45ED-B7AB-1D9C3164606B}" type="presOf" srcId="{7491E142-7B35-4665-9736-DE52CB2C25BB}" destId="{042F0FC0-A1C8-4D62-BF4A-A341DB33ED8F}" srcOrd="0" destOrd="0" presId="urn:microsoft.com/office/officeart/2008/layout/LinedList"/>
    <dgm:cxn modelId="{D330A88A-90E9-4A29-8312-B5B038FCF2CD}" type="presOf" srcId="{34CD0B53-12AD-4238-8066-46262C680532}" destId="{62CD7A81-36ED-45B6-8EE6-24340FD7CB14}" srcOrd="0" destOrd="0" presId="urn:microsoft.com/office/officeart/2008/layout/LinedList"/>
    <dgm:cxn modelId="{5FD5CBC0-A392-4EA7-81A7-4D5F60EE093F}" type="presOf" srcId="{D15BBC43-6D6F-4AF0-BF68-E95E9BB0E291}" destId="{D7CC2F6D-EF4B-4097-B0D2-50983C003F2B}" srcOrd="0" destOrd="0" presId="urn:microsoft.com/office/officeart/2008/layout/LinedList"/>
    <dgm:cxn modelId="{7591FFC2-5B88-427C-8BBF-7F4E71B4D726}" type="presOf" srcId="{41684A94-07E9-4727-BBBD-CE2B5275B316}" destId="{CA976874-72DD-4827-B672-966C83C19E2F}" srcOrd="0" destOrd="0" presId="urn:microsoft.com/office/officeart/2008/layout/LinedList"/>
    <dgm:cxn modelId="{ACFCA3CC-3D1C-44B7-BF22-7437D09C55AF}" srcId="{7491E142-7B35-4665-9736-DE52CB2C25BB}" destId="{2C5441E0-75F3-40F0-9FFB-9B34E4DC43FB}" srcOrd="0" destOrd="0" parTransId="{F78D151E-1170-4975-A179-49637FC52B4D}" sibTransId="{94D79863-6846-4FEF-9081-881A165C4787}"/>
    <dgm:cxn modelId="{733949D1-A37A-4E0A-8B38-82D00F5C43B0}" type="presOf" srcId="{88C2DFD6-682A-4DF0-911C-67E1C2E1704E}" destId="{190F7333-6744-412B-8069-E6F40A1188D6}" srcOrd="0" destOrd="0" presId="urn:microsoft.com/office/officeart/2008/layout/LinedList"/>
    <dgm:cxn modelId="{0B068DDF-9743-4194-BA16-A996095F6C14}" type="presOf" srcId="{2C5441E0-75F3-40F0-9FFB-9B34E4DC43FB}" destId="{3A036A21-9C3F-4450-B272-0D549687A808}" srcOrd="0" destOrd="0" presId="urn:microsoft.com/office/officeart/2008/layout/LinedList"/>
    <dgm:cxn modelId="{872623E2-D301-4FDA-85A3-1BC864FA2060}" srcId="{7491E142-7B35-4665-9736-DE52CB2C25BB}" destId="{819F4DA6-604D-4B83-A596-E07B001C07AB}" srcOrd="1" destOrd="0" parTransId="{B681E99D-D379-4526-9467-85C8C60F17DE}" sibTransId="{D97399D3-165F-4BA1-A685-CB9F6218600D}"/>
    <dgm:cxn modelId="{8F1A83F0-037E-4593-82BF-FBB7BE6DEBB9}" srcId="{7491E142-7B35-4665-9736-DE52CB2C25BB}" destId="{9AE6944A-8D35-4F4C-8B36-833178F87019}" srcOrd="7" destOrd="0" parTransId="{0CD3F6EE-CECD-4639-A471-C747A9CC33FA}" sibTransId="{775508CB-22BA-453B-BC41-F5F1A1570AA4}"/>
    <dgm:cxn modelId="{66BBA3FA-5BE6-4968-B79D-604150626F5F}" srcId="{7491E142-7B35-4665-9736-DE52CB2C25BB}" destId="{385EABE2-55C2-4296-8474-35CBD33BD150}" srcOrd="4" destOrd="0" parTransId="{B5A4BEF5-DE6A-40F1-9436-D262851B610C}" sibTransId="{DAE22C31-A2D8-419E-B923-98D611381C81}"/>
    <dgm:cxn modelId="{AE30FB7F-9824-4B67-8F3C-0110D58F7CC6}" type="presParOf" srcId="{62CD7A81-36ED-45B6-8EE6-24340FD7CB14}" destId="{48EE3F4A-E66D-4B90-823C-2CE8D68CA8C0}" srcOrd="0" destOrd="0" presId="urn:microsoft.com/office/officeart/2008/layout/LinedList"/>
    <dgm:cxn modelId="{FF326336-93FD-4C43-8CC5-5EF1C56CBB91}" type="presParOf" srcId="{62CD7A81-36ED-45B6-8EE6-24340FD7CB14}" destId="{DD17751C-9DFA-4268-BD5A-013993B3DBF7}" srcOrd="1" destOrd="0" presId="urn:microsoft.com/office/officeart/2008/layout/LinedList"/>
    <dgm:cxn modelId="{E15FEC13-EA4B-4A03-A197-F13FD4B7235D}" type="presParOf" srcId="{DD17751C-9DFA-4268-BD5A-013993B3DBF7}" destId="{042F0FC0-A1C8-4D62-BF4A-A341DB33ED8F}" srcOrd="0" destOrd="0" presId="urn:microsoft.com/office/officeart/2008/layout/LinedList"/>
    <dgm:cxn modelId="{4651435B-BF3E-4D98-A7A8-7BD0F5512F0C}" type="presParOf" srcId="{DD17751C-9DFA-4268-BD5A-013993B3DBF7}" destId="{E4DCD10A-7305-46EC-B640-5853CE96AA2E}" srcOrd="1" destOrd="0" presId="urn:microsoft.com/office/officeart/2008/layout/LinedList"/>
    <dgm:cxn modelId="{5247D7EC-A318-455B-ADEC-2A049F57CFB8}" type="presParOf" srcId="{E4DCD10A-7305-46EC-B640-5853CE96AA2E}" destId="{061BEB2D-3CE6-43C7-ADC7-C0F927D990AB}" srcOrd="0" destOrd="0" presId="urn:microsoft.com/office/officeart/2008/layout/LinedList"/>
    <dgm:cxn modelId="{D11C916B-BE91-40E8-9F86-9A7D0CE6E73A}" type="presParOf" srcId="{E4DCD10A-7305-46EC-B640-5853CE96AA2E}" destId="{24858F45-FBD8-4D6E-A307-2D506FBB3047}" srcOrd="1" destOrd="0" presId="urn:microsoft.com/office/officeart/2008/layout/LinedList"/>
    <dgm:cxn modelId="{643A00AA-D167-4AB3-AB55-1C264F004F79}" type="presParOf" srcId="{24858F45-FBD8-4D6E-A307-2D506FBB3047}" destId="{0E1D8BE9-A230-4BA7-9BE8-015DC88747EA}" srcOrd="0" destOrd="0" presId="urn:microsoft.com/office/officeart/2008/layout/LinedList"/>
    <dgm:cxn modelId="{2B36034C-0826-493B-BDED-008BE7ABDB7F}" type="presParOf" srcId="{24858F45-FBD8-4D6E-A307-2D506FBB3047}" destId="{3A036A21-9C3F-4450-B272-0D549687A808}" srcOrd="1" destOrd="0" presId="urn:microsoft.com/office/officeart/2008/layout/LinedList"/>
    <dgm:cxn modelId="{5C7926F5-6CD7-40FB-9FF7-76EE6AA215F3}" type="presParOf" srcId="{24858F45-FBD8-4D6E-A307-2D506FBB3047}" destId="{9FFB9222-D145-40FA-87A2-A241C36E859E}" srcOrd="2" destOrd="0" presId="urn:microsoft.com/office/officeart/2008/layout/LinedList"/>
    <dgm:cxn modelId="{0D526CFB-23CA-4537-B564-6108B0C4C386}" type="presParOf" srcId="{E4DCD10A-7305-46EC-B640-5853CE96AA2E}" destId="{B538000B-B8CA-43B6-A426-CA359C30A82D}" srcOrd="2" destOrd="0" presId="urn:microsoft.com/office/officeart/2008/layout/LinedList"/>
    <dgm:cxn modelId="{E48EB39D-FC9D-4072-B3B8-80CAA534D948}" type="presParOf" srcId="{E4DCD10A-7305-46EC-B640-5853CE96AA2E}" destId="{DB8F27EB-2D7F-4E07-A8D9-76DD9BF1A62A}" srcOrd="3" destOrd="0" presId="urn:microsoft.com/office/officeart/2008/layout/LinedList"/>
    <dgm:cxn modelId="{2E563D13-F1F4-442E-B270-AE4D9D24D737}" type="presParOf" srcId="{E4DCD10A-7305-46EC-B640-5853CE96AA2E}" destId="{69C66D7F-52E5-4C50-BA69-1BC6CE16A56C}" srcOrd="4" destOrd="0" presId="urn:microsoft.com/office/officeart/2008/layout/LinedList"/>
    <dgm:cxn modelId="{939F911C-E453-496A-A49D-1AE5B27B9EC5}" type="presParOf" srcId="{69C66D7F-52E5-4C50-BA69-1BC6CE16A56C}" destId="{4A0BE3EB-70AC-4951-8BE7-BCECB8390E35}" srcOrd="0" destOrd="0" presId="urn:microsoft.com/office/officeart/2008/layout/LinedList"/>
    <dgm:cxn modelId="{155E6916-E70A-4CC9-988F-386BED2E45D3}" type="presParOf" srcId="{69C66D7F-52E5-4C50-BA69-1BC6CE16A56C}" destId="{A607D781-D2CF-4649-8D83-47DC60A23E39}" srcOrd="1" destOrd="0" presId="urn:microsoft.com/office/officeart/2008/layout/LinedList"/>
    <dgm:cxn modelId="{D9EA1741-C6FC-4C63-93D5-5D5EF988A68A}" type="presParOf" srcId="{69C66D7F-52E5-4C50-BA69-1BC6CE16A56C}" destId="{DE971CB4-3FCF-405B-877F-CDC0E9DCC0EE}" srcOrd="2" destOrd="0" presId="urn:microsoft.com/office/officeart/2008/layout/LinedList"/>
    <dgm:cxn modelId="{30C467D1-9D19-477F-AA72-C0B1BC326109}" type="presParOf" srcId="{E4DCD10A-7305-46EC-B640-5853CE96AA2E}" destId="{253BD91E-0B24-46AD-807D-4A40409A63C5}" srcOrd="5" destOrd="0" presId="urn:microsoft.com/office/officeart/2008/layout/LinedList"/>
    <dgm:cxn modelId="{44389A1E-E0A0-491E-829F-73D876F4A7D1}" type="presParOf" srcId="{E4DCD10A-7305-46EC-B640-5853CE96AA2E}" destId="{3223E75F-3295-4D5A-930A-3829D117312A}" srcOrd="6" destOrd="0" presId="urn:microsoft.com/office/officeart/2008/layout/LinedList"/>
    <dgm:cxn modelId="{CA17F971-B8D7-4B01-9541-50DEB7490286}" type="presParOf" srcId="{E4DCD10A-7305-46EC-B640-5853CE96AA2E}" destId="{51ADC791-E682-44F3-B201-D2795D1F859D}" srcOrd="7" destOrd="0" presId="urn:microsoft.com/office/officeart/2008/layout/LinedList"/>
    <dgm:cxn modelId="{3C5C7634-FE1B-43EE-B960-5986462EEAAF}" type="presParOf" srcId="{51ADC791-E682-44F3-B201-D2795D1F859D}" destId="{12483160-0D2A-447E-A12F-02C3DC358AE6}" srcOrd="0" destOrd="0" presId="urn:microsoft.com/office/officeart/2008/layout/LinedList"/>
    <dgm:cxn modelId="{04D7E738-C191-4747-98F5-462961806342}" type="presParOf" srcId="{51ADC791-E682-44F3-B201-D2795D1F859D}" destId="{CA976874-72DD-4827-B672-966C83C19E2F}" srcOrd="1" destOrd="0" presId="urn:microsoft.com/office/officeart/2008/layout/LinedList"/>
    <dgm:cxn modelId="{03D86F94-AB16-4940-9224-30CCD8E7443F}" type="presParOf" srcId="{51ADC791-E682-44F3-B201-D2795D1F859D}" destId="{711847CF-CF6B-4B10-B34E-4F4B8A19CD4F}" srcOrd="2" destOrd="0" presId="urn:microsoft.com/office/officeart/2008/layout/LinedList"/>
    <dgm:cxn modelId="{E14C882C-E5BC-4101-8821-BFB51A6D663A}" type="presParOf" srcId="{E4DCD10A-7305-46EC-B640-5853CE96AA2E}" destId="{B304ACA6-22BB-4BAF-A984-A260C8D7DADA}" srcOrd="8" destOrd="0" presId="urn:microsoft.com/office/officeart/2008/layout/LinedList"/>
    <dgm:cxn modelId="{2912ABCF-1E2C-4481-9B42-B43BD80F3BCE}" type="presParOf" srcId="{E4DCD10A-7305-46EC-B640-5853CE96AA2E}" destId="{6EA72561-8BAB-4F88-8CB6-2223CA021D34}" srcOrd="9" destOrd="0" presId="urn:microsoft.com/office/officeart/2008/layout/LinedList"/>
    <dgm:cxn modelId="{4B6947D8-1363-4CB1-9323-C56DA45FF679}" type="presParOf" srcId="{E4DCD10A-7305-46EC-B640-5853CE96AA2E}" destId="{6C331F43-5784-4A12-8FF0-8356286DB94F}" srcOrd="10" destOrd="0" presId="urn:microsoft.com/office/officeart/2008/layout/LinedList"/>
    <dgm:cxn modelId="{02B10F62-E14E-474F-8C7F-EF14BF1DBAE8}" type="presParOf" srcId="{6C331F43-5784-4A12-8FF0-8356286DB94F}" destId="{0629B9EC-B22C-476A-85E4-7F14F880ED2D}" srcOrd="0" destOrd="0" presId="urn:microsoft.com/office/officeart/2008/layout/LinedList"/>
    <dgm:cxn modelId="{B0835EFD-1747-4497-9A86-A44FBC3E6027}" type="presParOf" srcId="{6C331F43-5784-4A12-8FF0-8356286DB94F}" destId="{0742B577-41EE-4277-8D8D-573CEA01D74A}" srcOrd="1" destOrd="0" presId="urn:microsoft.com/office/officeart/2008/layout/LinedList"/>
    <dgm:cxn modelId="{9501131B-BD7B-4300-AF6E-B7ADDEEFA820}" type="presParOf" srcId="{6C331F43-5784-4A12-8FF0-8356286DB94F}" destId="{96AE1E78-3132-49A4-8E24-BA12B2868B72}" srcOrd="2" destOrd="0" presId="urn:microsoft.com/office/officeart/2008/layout/LinedList"/>
    <dgm:cxn modelId="{A413FB70-BE76-432D-B6C4-A151FB14DA3F}" type="presParOf" srcId="{E4DCD10A-7305-46EC-B640-5853CE96AA2E}" destId="{0009ED0E-170F-419F-9E97-6616C68FE54E}" srcOrd="11" destOrd="0" presId="urn:microsoft.com/office/officeart/2008/layout/LinedList"/>
    <dgm:cxn modelId="{CF219272-A440-4FB8-94D1-BB2570DDD053}" type="presParOf" srcId="{E4DCD10A-7305-46EC-B640-5853CE96AA2E}" destId="{96678BAC-338F-4732-BAE2-7E4B5FC09DF1}" srcOrd="12" destOrd="0" presId="urn:microsoft.com/office/officeart/2008/layout/LinedList"/>
    <dgm:cxn modelId="{5525FB11-43B6-4E58-B021-BE9B51E265DA}" type="presParOf" srcId="{E4DCD10A-7305-46EC-B640-5853CE96AA2E}" destId="{7DDB69EF-DAD7-434E-BAF3-5257772729D0}" srcOrd="13" destOrd="0" presId="urn:microsoft.com/office/officeart/2008/layout/LinedList"/>
    <dgm:cxn modelId="{B0F1D945-EE8A-419C-8A44-FC5C4B304864}" type="presParOf" srcId="{7DDB69EF-DAD7-434E-BAF3-5257772729D0}" destId="{35EFE6B4-225E-4303-ABA8-F9E27C69C040}" srcOrd="0" destOrd="0" presId="urn:microsoft.com/office/officeart/2008/layout/LinedList"/>
    <dgm:cxn modelId="{2360D892-293E-49FA-A0A3-C1D8D3E4DCE7}" type="presParOf" srcId="{7DDB69EF-DAD7-434E-BAF3-5257772729D0}" destId="{1786964C-20BB-41EC-909F-D4ED5494F553}" srcOrd="1" destOrd="0" presId="urn:microsoft.com/office/officeart/2008/layout/LinedList"/>
    <dgm:cxn modelId="{018E1F0A-9EC2-4826-BC72-D6F62288706C}" type="presParOf" srcId="{7DDB69EF-DAD7-434E-BAF3-5257772729D0}" destId="{C9AE4849-5FD2-47DE-B8B6-4D2E90CA8447}" srcOrd="2" destOrd="0" presId="urn:microsoft.com/office/officeart/2008/layout/LinedList"/>
    <dgm:cxn modelId="{4432F4F9-7524-4E5B-9F05-14A1EED5C6AD}" type="presParOf" srcId="{E4DCD10A-7305-46EC-B640-5853CE96AA2E}" destId="{7AF50BFD-8A56-4905-8B15-DE4DA56407EA}" srcOrd="14" destOrd="0" presId="urn:microsoft.com/office/officeart/2008/layout/LinedList"/>
    <dgm:cxn modelId="{1AF5D8DF-575E-4A67-B96F-197AAD916C46}" type="presParOf" srcId="{E4DCD10A-7305-46EC-B640-5853CE96AA2E}" destId="{C52ED088-64A6-4A76-BE08-7FC02ADD95A0}" srcOrd="15" destOrd="0" presId="urn:microsoft.com/office/officeart/2008/layout/LinedList"/>
    <dgm:cxn modelId="{CB648321-F535-46B7-B113-13EC873EDA7C}" type="presParOf" srcId="{E4DCD10A-7305-46EC-B640-5853CE96AA2E}" destId="{8D0558BE-F0AD-4D69-887B-E66C70D20E15}" srcOrd="16" destOrd="0" presId="urn:microsoft.com/office/officeart/2008/layout/LinedList"/>
    <dgm:cxn modelId="{DEFAC133-76DC-42B9-9124-782A6A9C4DDE}" type="presParOf" srcId="{8D0558BE-F0AD-4D69-887B-E66C70D20E15}" destId="{5411D5C1-B1F0-454F-8A34-E48A92480573}" srcOrd="0" destOrd="0" presId="urn:microsoft.com/office/officeart/2008/layout/LinedList"/>
    <dgm:cxn modelId="{9FC093E9-DD73-43E9-9C11-895EFAA185C7}" type="presParOf" srcId="{8D0558BE-F0AD-4D69-887B-E66C70D20E15}" destId="{D7CC2F6D-EF4B-4097-B0D2-50983C003F2B}" srcOrd="1" destOrd="0" presId="urn:microsoft.com/office/officeart/2008/layout/LinedList"/>
    <dgm:cxn modelId="{5FE6CE98-7DB3-46A4-A0B5-34A088CEEEE6}" type="presParOf" srcId="{8D0558BE-F0AD-4D69-887B-E66C70D20E15}" destId="{62E8E67C-4E4E-473E-9372-82BD62930B93}" srcOrd="2" destOrd="0" presId="urn:microsoft.com/office/officeart/2008/layout/LinedList"/>
    <dgm:cxn modelId="{53FBC377-C0FE-4163-B044-8493EF30CFEB}" type="presParOf" srcId="{E4DCD10A-7305-46EC-B640-5853CE96AA2E}" destId="{04A8D762-9E47-4CC3-9CFB-10BC9C9A2282}" srcOrd="17" destOrd="0" presId="urn:microsoft.com/office/officeart/2008/layout/LinedList"/>
    <dgm:cxn modelId="{19757493-3401-4E46-BE96-F0AF2E7DC849}" type="presParOf" srcId="{E4DCD10A-7305-46EC-B640-5853CE96AA2E}" destId="{EB150E2E-A386-41EF-9F25-71141FCF359A}" srcOrd="18" destOrd="0" presId="urn:microsoft.com/office/officeart/2008/layout/LinedList"/>
    <dgm:cxn modelId="{2B3C0521-4B09-4668-963F-DB49BB9523DB}" type="presParOf" srcId="{E4DCD10A-7305-46EC-B640-5853CE96AA2E}" destId="{49D9C139-B4AC-449F-A089-D81AB7E42115}" srcOrd="19" destOrd="0" presId="urn:microsoft.com/office/officeart/2008/layout/LinedList"/>
    <dgm:cxn modelId="{98A001BC-47DA-4A2F-AF92-E5603CA457D3}" type="presParOf" srcId="{49D9C139-B4AC-449F-A089-D81AB7E42115}" destId="{E8B76504-1B30-46CA-BDF9-53302446AC95}" srcOrd="0" destOrd="0" presId="urn:microsoft.com/office/officeart/2008/layout/LinedList"/>
    <dgm:cxn modelId="{89695FE3-B469-4EEC-94EA-17B1D5B8EA30}" type="presParOf" srcId="{49D9C139-B4AC-449F-A089-D81AB7E42115}" destId="{190F7333-6744-412B-8069-E6F40A1188D6}" srcOrd="1" destOrd="0" presId="urn:microsoft.com/office/officeart/2008/layout/LinedList"/>
    <dgm:cxn modelId="{3DE80764-2C75-4BC5-8B7C-DCFB42CA4C43}" type="presParOf" srcId="{49D9C139-B4AC-449F-A089-D81AB7E42115}" destId="{53208CA3-AC56-4FEA-A2A0-BD474B94D6C8}" srcOrd="2" destOrd="0" presId="urn:microsoft.com/office/officeart/2008/layout/LinedList"/>
    <dgm:cxn modelId="{6F58433F-696F-43C0-9D19-7B8F9E319962}" type="presParOf" srcId="{E4DCD10A-7305-46EC-B640-5853CE96AA2E}" destId="{8E567C2C-773B-4ED6-B0FD-FD9CED61E092}" srcOrd="20" destOrd="0" presId="urn:microsoft.com/office/officeart/2008/layout/LinedList"/>
    <dgm:cxn modelId="{D026A164-133D-49DB-AD29-4C8F1D2F3E53}" type="presParOf" srcId="{E4DCD10A-7305-46EC-B640-5853CE96AA2E}" destId="{79B91650-6FE5-41A5-8C1C-EB482D295DDE}" srcOrd="21" destOrd="0" presId="urn:microsoft.com/office/officeart/2008/layout/LinedList"/>
    <dgm:cxn modelId="{59ED5874-08C0-4DF2-8EBF-2977A4E93CFF}" type="presParOf" srcId="{E4DCD10A-7305-46EC-B640-5853CE96AA2E}" destId="{89C1A50A-486D-4847-816F-2F8199370DA6}" srcOrd="22" destOrd="0" presId="urn:microsoft.com/office/officeart/2008/layout/LinedList"/>
    <dgm:cxn modelId="{29B3FE3C-2B1C-471D-8172-F12C04B8EA15}" type="presParOf" srcId="{89C1A50A-486D-4847-816F-2F8199370DA6}" destId="{BF554950-635F-4531-B2E6-2FF8D8EFF2EE}" srcOrd="0" destOrd="0" presId="urn:microsoft.com/office/officeart/2008/layout/LinedList"/>
    <dgm:cxn modelId="{99F16158-38FC-460C-BA9F-BA8331B0CF84}" type="presParOf" srcId="{89C1A50A-486D-4847-816F-2F8199370DA6}" destId="{79D0A859-BDAD-4326-B76A-78F1617D7D29}" srcOrd="1" destOrd="0" presId="urn:microsoft.com/office/officeart/2008/layout/LinedList"/>
    <dgm:cxn modelId="{5FA6F471-9FE5-45C0-B20D-FC41E590E06F}" type="presParOf" srcId="{89C1A50A-486D-4847-816F-2F8199370DA6}" destId="{46B2889C-F7D4-4040-B355-3F7EE6CDE03F}" srcOrd="2" destOrd="0" presId="urn:microsoft.com/office/officeart/2008/layout/LinedList"/>
    <dgm:cxn modelId="{B9BB402B-B3AC-4CCB-9F77-AFFE238E48AD}" type="presParOf" srcId="{E4DCD10A-7305-46EC-B640-5853CE96AA2E}" destId="{11E4B3B5-2EA5-48C2-B78D-4C2BE2FEE610}" srcOrd="23" destOrd="0" presId="urn:microsoft.com/office/officeart/2008/layout/LinedList"/>
    <dgm:cxn modelId="{DF485DBC-FDAA-42B2-B8E6-A52778E2C49B}" type="presParOf" srcId="{E4DCD10A-7305-46EC-B640-5853CE96AA2E}" destId="{2A623480-747B-414D-9832-85C3AADC56DB}" srcOrd="24" destOrd="0" presId="urn:microsoft.com/office/officeart/2008/layout/LinedList"/>
    <dgm:cxn modelId="{F71A742E-1863-43E7-9C3E-9D79BCB91941}" type="presParOf" srcId="{E4DCD10A-7305-46EC-B640-5853CE96AA2E}" destId="{E6222280-23B8-4866-84A3-7114513F3201}" srcOrd="25" destOrd="0" presId="urn:microsoft.com/office/officeart/2008/layout/LinedList"/>
    <dgm:cxn modelId="{016A08F5-9A13-4A44-896A-C4CB8B78A147}" type="presParOf" srcId="{E6222280-23B8-4866-84A3-7114513F3201}" destId="{45FFC4AF-4F78-4D75-8123-3628E45BB3D4}" srcOrd="0" destOrd="0" presId="urn:microsoft.com/office/officeart/2008/layout/LinedList"/>
    <dgm:cxn modelId="{C6BC2038-1159-4BD1-8A4D-3AD11D6CF182}" type="presParOf" srcId="{E6222280-23B8-4866-84A3-7114513F3201}" destId="{3783F5CD-4208-41FA-9E7F-A172F0AD0CB7}" srcOrd="1" destOrd="0" presId="urn:microsoft.com/office/officeart/2008/layout/LinedList"/>
    <dgm:cxn modelId="{A2ECFEF3-F92B-4A64-BA7D-CE872B73457C}" type="presParOf" srcId="{E6222280-23B8-4866-84A3-7114513F3201}" destId="{5254C1C3-04D2-4C7E-83A2-0B3FEA6C2F05}" srcOrd="2" destOrd="0" presId="urn:microsoft.com/office/officeart/2008/layout/LinedList"/>
    <dgm:cxn modelId="{E2D3E855-3F78-43A2-A4D8-8069CDA6701A}" type="presParOf" srcId="{E4DCD10A-7305-46EC-B640-5853CE96AA2E}" destId="{EB5313C8-E9E3-4DE6-9DFA-8D6473ABB5FD}" srcOrd="26" destOrd="0" presId="urn:microsoft.com/office/officeart/2008/layout/LinedList"/>
    <dgm:cxn modelId="{889437B6-45CB-462E-B082-8DBD8055A973}" type="presParOf" srcId="{E4DCD10A-7305-46EC-B640-5853CE96AA2E}" destId="{D390A323-4773-41B5-A370-B5064A8B434D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C3CDA-74B6-413F-B49A-1314A5A1E7BD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D"/>
        </a:p>
      </dgm:t>
    </dgm:pt>
    <dgm:pt modelId="{2EF823D2-9FED-4AAA-B422-CCEA4EDBC9A6}">
      <dgm:prSet phldrT="[Text]" custT="1"/>
      <dgm:spPr/>
      <dgm:t>
        <a:bodyPr/>
        <a:lstStyle/>
        <a:p>
          <a:r>
            <a:rPr lang="en-US" sz="2400" b="1" dirty="0"/>
            <a:t>INFORMASI</a:t>
          </a:r>
          <a:endParaRPr lang="en-ID" sz="2400" b="1" dirty="0"/>
        </a:p>
      </dgm:t>
    </dgm:pt>
    <dgm:pt modelId="{9716DE68-7796-4D67-AF29-BF2EF47BE52B}" type="parTrans" cxnId="{735B8DE8-D151-4B87-828F-97679AB1A2CA}">
      <dgm:prSet/>
      <dgm:spPr/>
      <dgm:t>
        <a:bodyPr/>
        <a:lstStyle/>
        <a:p>
          <a:endParaRPr lang="en-ID"/>
        </a:p>
      </dgm:t>
    </dgm:pt>
    <dgm:pt modelId="{10A9157F-09A8-483D-B0AA-7EDEBFFCEF4A}" type="sibTrans" cxnId="{735B8DE8-D151-4B87-828F-97679AB1A2CA}">
      <dgm:prSet/>
      <dgm:spPr/>
      <dgm:t>
        <a:bodyPr/>
        <a:lstStyle/>
        <a:p>
          <a:endParaRPr lang="en-ID"/>
        </a:p>
      </dgm:t>
    </dgm:pt>
    <dgm:pt modelId="{C51E6860-966D-499D-9963-CE526FB0CEE4}">
      <dgm:prSet phldrT="[Text]" custT="1"/>
      <dgm:spPr/>
      <dgm:t>
        <a:bodyPr/>
        <a:lstStyle/>
        <a:p>
          <a:r>
            <a:rPr lang="en-US" altLang="en-US" sz="1400" b="1" dirty="0" err="1"/>
            <a:t>Akurasi</a:t>
          </a:r>
          <a:endParaRPr lang="en-ID" sz="1400" b="1" dirty="0"/>
        </a:p>
      </dgm:t>
    </dgm:pt>
    <dgm:pt modelId="{71FDBF16-DE76-4DC5-BA11-6DFBCCBDB487}" type="parTrans" cxnId="{57CE92ED-6158-4C2D-99B8-C22F6D1B6C55}">
      <dgm:prSet/>
      <dgm:spPr/>
      <dgm:t>
        <a:bodyPr/>
        <a:lstStyle/>
        <a:p>
          <a:endParaRPr lang="en-ID"/>
        </a:p>
      </dgm:t>
    </dgm:pt>
    <dgm:pt modelId="{367AECD5-1B4B-4731-A8D1-27E5DC0D3999}" type="sibTrans" cxnId="{57CE92ED-6158-4C2D-99B8-C22F6D1B6C55}">
      <dgm:prSet/>
      <dgm:spPr/>
      <dgm:t>
        <a:bodyPr/>
        <a:lstStyle/>
        <a:p>
          <a:endParaRPr lang="en-ID" sz="4400" b="1"/>
        </a:p>
      </dgm:t>
    </dgm:pt>
    <dgm:pt modelId="{B9461291-B1B8-4EA1-BC17-291A5297989F}">
      <dgm:prSet phldrT="[Text]" custT="1"/>
      <dgm:spPr/>
      <dgm:t>
        <a:bodyPr/>
        <a:lstStyle/>
        <a:p>
          <a:r>
            <a:rPr lang="en-US" sz="1400" b="1" dirty="0" err="1"/>
            <a:t>Lengkap</a:t>
          </a:r>
          <a:endParaRPr lang="en-ID" sz="1400" b="1" dirty="0"/>
        </a:p>
      </dgm:t>
    </dgm:pt>
    <dgm:pt modelId="{F86ADD61-468D-417A-9D8B-F3AC30976736}" type="parTrans" cxnId="{DBB5BBD2-C37D-43E0-A0D3-A7EDA4C265BB}">
      <dgm:prSet/>
      <dgm:spPr/>
      <dgm:t>
        <a:bodyPr/>
        <a:lstStyle/>
        <a:p>
          <a:endParaRPr lang="en-ID"/>
        </a:p>
      </dgm:t>
    </dgm:pt>
    <dgm:pt modelId="{2C469CBA-21D1-404E-82E9-C691AC5CC78C}" type="sibTrans" cxnId="{DBB5BBD2-C37D-43E0-A0D3-A7EDA4C265BB}">
      <dgm:prSet/>
      <dgm:spPr/>
      <dgm:t>
        <a:bodyPr/>
        <a:lstStyle/>
        <a:p>
          <a:endParaRPr lang="en-ID" sz="4400" b="1"/>
        </a:p>
      </dgm:t>
    </dgm:pt>
    <dgm:pt modelId="{50440098-EDC9-452F-AFE7-F5871DE1573C}">
      <dgm:prSet phldrT="[Text]" custT="1"/>
      <dgm:spPr/>
      <dgm:t>
        <a:bodyPr/>
        <a:lstStyle/>
        <a:p>
          <a:r>
            <a:rPr lang="en-US" sz="1400" b="1" dirty="0" err="1"/>
            <a:t>Fleksibel</a:t>
          </a:r>
          <a:endParaRPr lang="en-ID" sz="1400" b="1" dirty="0"/>
        </a:p>
      </dgm:t>
    </dgm:pt>
    <dgm:pt modelId="{1A89C9B6-78BE-493C-BE49-08C59894C193}" type="parTrans" cxnId="{E9A953D1-E5E1-4EC9-943F-559DF72913FB}">
      <dgm:prSet/>
      <dgm:spPr/>
      <dgm:t>
        <a:bodyPr/>
        <a:lstStyle/>
        <a:p>
          <a:endParaRPr lang="en-ID"/>
        </a:p>
      </dgm:t>
    </dgm:pt>
    <dgm:pt modelId="{C067A110-C871-46E6-A0DF-D33EC3DC94EF}" type="sibTrans" cxnId="{E9A953D1-E5E1-4EC9-943F-559DF72913FB}">
      <dgm:prSet/>
      <dgm:spPr/>
      <dgm:t>
        <a:bodyPr/>
        <a:lstStyle/>
        <a:p>
          <a:endParaRPr lang="en-ID" sz="4400" b="1"/>
        </a:p>
      </dgm:t>
    </dgm:pt>
    <dgm:pt modelId="{D0A178B6-5750-488D-8DD3-BE582D896065}">
      <dgm:prSet phldrT="[Text]" custT="1"/>
      <dgm:spPr/>
      <dgm:t>
        <a:bodyPr/>
        <a:lstStyle/>
        <a:p>
          <a:r>
            <a:rPr lang="en-US" sz="1300" b="1" dirty="0" err="1"/>
            <a:t>Dapat</a:t>
          </a:r>
          <a:r>
            <a:rPr lang="en-US" sz="1300" b="1" dirty="0"/>
            <a:t> </a:t>
          </a:r>
          <a:r>
            <a:rPr lang="en-US" sz="1300" b="1" dirty="0" err="1"/>
            <a:t>Dipercaya</a:t>
          </a:r>
          <a:endParaRPr lang="en-ID" sz="1300" b="1" dirty="0"/>
        </a:p>
      </dgm:t>
    </dgm:pt>
    <dgm:pt modelId="{01827C31-B5B5-4BDF-AFC6-F3B353A498AD}" type="parTrans" cxnId="{86C1BB55-9395-4EB5-88E4-B6FB846A400B}">
      <dgm:prSet/>
      <dgm:spPr/>
      <dgm:t>
        <a:bodyPr/>
        <a:lstStyle/>
        <a:p>
          <a:endParaRPr lang="en-ID"/>
        </a:p>
      </dgm:t>
    </dgm:pt>
    <dgm:pt modelId="{B2154085-8F33-45B5-A48D-9D1E20502114}" type="sibTrans" cxnId="{86C1BB55-9395-4EB5-88E4-B6FB846A400B}">
      <dgm:prSet/>
      <dgm:spPr/>
      <dgm:t>
        <a:bodyPr/>
        <a:lstStyle/>
        <a:p>
          <a:endParaRPr lang="en-ID" sz="4400" b="1"/>
        </a:p>
      </dgm:t>
    </dgm:pt>
    <dgm:pt modelId="{0575C127-5049-4FE4-BBD3-F00026C75CFE}">
      <dgm:prSet phldrT="[Text]" custT="1"/>
      <dgm:spPr/>
      <dgm:t>
        <a:bodyPr/>
        <a:lstStyle/>
        <a:p>
          <a:r>
            <a:rPr lang="en-US" sz="1400" b="1" dirty="0" err="1"/>
            <a:t>Tidak</a:t>
          </a:r>
          <a:r>
            <a:rPr lang="en-US" sz="1400" b="1" dirty="0"/>
            <a:t> </a:t>
          </a:r>
          <a:r>
            <a:rPr lang="en-US" sz="1400" b="1" dirty="0" err="1"/>
            <a:t>Terkontaminasi</a:t>
          </a:r>
          <a:endParaRPr lang="en-ID" sz="1400" b="1" dirty="0"/>
        </a:p>
      </dgm:t>
    </dgm:pt>
    <dgm:pt modelId="{81E0CADD-AEC3-4738-867C-D334B10782EE}" type="parTrans" cxnId="{9F7D590C-F955-4361-BF9C-43D4BB9034BD}">
      <dgm:prSet/>
      <dgm:spPr/>
      <dgm:t>
        <a:bodyPr/>
        <a:lstStyle/>
        <a:p>
          <a:endParaRPr lang="en-ID"/>
        </a:p>
      </dgm:t>
    </dgm:pt>
    <dgm:pt modelId="{2BAC9896-F99D-4306-88F1-7C25A7D8066C}" type="sibTrans" cxnId="{9F7D590C-F955-4361-BF9C-43D4BB9034BD}">
      <dgm:prSet/>
      <dgm:spPr/>
      <dgm:t>
        <a:bodyPr/>
        <a:lstStyle/>
        <a:p>
          <a:endParaRPr lang="en-ID" sz="4400" b="1"/>
        </a:p>
      </dgm:t>
    </dgm:pt>
    <dgm:pt modelId="{B750584B-6C0E-43BA-86A8-63FF49AA8380}">
      <dgm:prSet phldrT="[Text]" custT="1"/>
      <dgm:spPr/>
      <dgm:t>
        <a:bodyPr/>
        <a:lstStyle/>
        <a:p>
          <a:r>
            <a:rPr lang="en-US" sz="1400" b="1" dirty="0" err="1"/>
            <a:t>Tepat</a:t>
          </a:r>
          <a:r>
            <a:rPr lang="en-US" sz="1400" b="1" dirty="0"/>
            <a:t> Waktu</a:t>
          </a:r>
          <a:endParaRPr lang="en-ID" sz="1400" b="1" dirty="0"/>
        </a:p>
      </dgm:t>
    </dgm:pt>
    <dgm:pt modelId="{53D6CDC8-773B-46AC-B7FE-A0BF1FCDFE62}" type="parTrans" cxnId="{9C91FD49-E900-4ACD-B604-0172441ED8C4}">
      <dgm:prSet/>
      <dgm:spPr/>
      <dgm:t>
        <a:bodyPr/>
        <a:lstStyle/>
        <a:p>
          <a:endParaRPr lang="en-ID"/>
        </a:p>
      </dgm:t>
    </dgm:pt>
    <dgm:pt modelId="{07A5EE17-093C-464F-A4BF-6A19E50349F2}" type="sibTrans" cxnId="{9C91FD49-E900-4ACD-B604-0172441ED8C4}">
      <dgm:prSet/>
      <dgm:spPr/>
      <dgm:t>
        <a:bodyPr/>
        <a:lstStyle/>
        <a:p>
          <a:endParaRPr lang="en-ID" sz="4400" b="1"/>
        </a:p>
      </dgm:t>
    </dgm:pt>
    <dgm:pt modelId="{FC0F53E6-6313-4EA6-89A6-5E4B5E53B34A}">
      <dgm:prSet phldrT="[Text]" custT="1"/>
      <dgm:spPr/>
      <dgm:t>
        <a:bodyPr/>
        <a:lstStyle/>
        <a:p>
          <a:r>
            <a:rPr lang="en-US" sz="1400" b="1" dirty="0" err="1"/>
            <a:t>Berdasarkan</a:t>
          </a:r>
          <a:r>
            <a:rPr lang="en-US" sz="1400" b="1" dirty="0"/>
            <a:t> Fakta</a:t>
          </a:r>
          <a:endParaRPr lang="en-ID" sz="1400" b="1" dirty="0"/>
        </a:p>
      </dgm:t>
    </dgm:pt>
    <dgm:pt modelId="{ED7734CB-9976-4EFC-A1C1-FF85BCBC95CA}" type="parTrans" cxnId="{65BB5FC4-8D2C-4734-A745-2CF16E862CD8}">
      <dgm:prSet/>
      <dgm:spPr/>
      <dgm:t>
        <a:bodyPr/>
        <a:lstStyle/>
        <a:p>
          <a:endParaRPr lang="en-ID"/>
        </a:p>
      </dgm:t>
    </dgm:pt>
    <dgm:pt modelId="{ADA94227-109F-4235-BB2A-85B55E10C909}" type="sibTrans" cxnId="{65BB5FC4-8D2C-4734-A745-2CF16E862CD8}">
      <dgm:prSet/>
      <dgm:spPr/>
      <dgm:t>
        <a:bodyPr/>
        <a:lstStyle/>
        <a:p>
          <a:endParaRPr lang="en-ID" sz="4400" b="1"/>
        </a:p>
      </dgm:t>
    </dgm:pt>
    <dgm:pt modelId="{400EDA3B-D92B-483E-9A3F-8C2174B80365}">
      <dgm:prSet phldrT="[Text]" custT="1"/>
      <dgm:spPr/>
      <dgm:t>
        <a:bodyPr/>
        <a:lstStyle/>
        <a:p>
          <a:r>
            <a:rPr lang="en-US" sz="1400" b="1" dirty="0" err="1"/>
            <a:t>Mudah</a:t>
          </a:r>
          <a:r>
            <a:rPr lang="en-US" sz="1400" b="1" dirty="0"/>
            <a:t> </a:t>
          </a:r>
          <a:r>
            <a:rPr lang="en-US" sz="1400" b="1" dirty="0" err="1"/>
            <a:t>Diakses</a:t>
          </a:r>
          <a:endParaRPr lang="en-ID" sz="1400" b="1" dirty="0"/>
        </a:p>
      </dgm:t>
    </dgm:pt>
    <dgm:pt modelId="{D67F980D-DCE6-4408-A943-868790DAE3EB}" type="parTrans" cxnId="{D51156C4-CF2C-4F45-939E-2683DA1F822C}">
      <dgm:prSet/>
      <dgm:spPr/>
      <dgm:t>
        <a:bodyPr/>
        <a:lstStyle/>
        <a:p>
          <a:endParaRPr lang="en-ID"/>
        </a:p>
      </dgm:t>
    </dgm:pt>
    <dgm:pt modelId="{07F6FD5C-17E6-4057-A926-824A7CEC27F0}" type="sibTrans" cxnId="{D51156C4-CF2C-4F45-939E-2683DA1F822C}">
      <dgm:prSet/>
      <dgm:spPr/>
      <dgm:t>
        <a:bodyPr/>
        <a:lstStyle/>
        <a:p>
          <a:endParaRPr lang="en-ID" sz="4400" b="1"/>
        </a:p>
      </dgm:t>
    </dgm:pt>
    <dgm:pt modelId="{DA0E762B-78ED-4C8F-8317-C4D6024305CB}">
      <dgm:prSet phldrT="[Text]" custT="1"/>
      <dgm:spPr/>
      <dgm:t>
        <a:bodyPr/>
        <a:lstStyle/>
        <a:p>
          <a:r>
            <a:rPr lang="en-US" sz="1400" b="1" dirty="0" err="1"/>
            <a:t>Berhubungan</a:t>
          </a:r>
          <a:endParaRPr lang="en-ID" sz="1400" b="1" dirty="0"/>
        </a:p>
      </dgm:t>
    </dgm:pt>
    <dgm:pt modelId="{31F79144-2E49-4E25-B4F4-52D03E316627}" type="parTrans" cxnId="{8C2EEF15-ABB7-4EC5-99DF-4731D14F32CC}">
      <dgm:prSet/>
      <dgm:spPr/>
      <dgm:t>
        <a:bodyPr/>
        <a:lstStyle/>
        <a:p>
          <a:endParaRPr lang="en-ID"/>
        </a:p>
      </dgm:t>
    </dgm:pt>
    <dgm:pt modelId="{92D92F93-FE52-44F6-AA14-F991AB38E56A}" type="sibTrans" cxnId="{8C2EEF15-ABB7-4EC5-99DF-4731D14F32CC}">
      <dgm:prSet/>
      <dgm:spPr/>
      <dgm:t>
        <a:bodyPr/>
        <a:lstStyle/>
        <a:p>
          <a:endParaRPr lang="en-ID" sz="4400" b="1"/>
        </a:p>
      </dgm:t>
    </dgm:pt>
    <dgm:pt modelId="{C6331E3F-8F29-41D9-A41C-1B9C0EDFFC3E}" type="pres">
      <dgm:prSet presAssocID="{947C3CDA-74B6-413F-B49A-1314A5A1E7B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6FDC900-C6EC-4195-AF47-7A39E86A2381}" type="pres">
      <dgm:prSet presAssocID="{2EF823D2-9FED-4AAA-B422-CCEA4EDBC9A6}" presName="centerShape" presStyleLbl="node0" presStyleIdx="0" presStyleCnt="1" custScaleX="164119" custScaleY="156644" custLinFactNeighborX="0" custLinFactNeighborY="-1150"/>
      <dgm:spPr/>
    </dgm:pt>
    <dgm:pt modelId="{9F9BEDFC-78A4-4FE9-A254-8720A202D5C2}" type="pres">
      <dgm:prSet presAssocID="{C51E6860-966D-499D-9963-CE526FB0CEE4}" presName="node" presStyleLbl="node1" presStyleIdx="0" presStyleCnt="9">
        <dgm:presLayoutVars>
          <dgm:bulletEnabled val="1"/>
        </dgm:presLayoutVars>
      </dgm:prSet>
      <dgm:spPr/>
    </dgm:pt>
    <dgm:pt modelId="{762D7598-C48B-4CE3-ACDA-F8F0008890A8}" type="pres">
      <dgm:prSet presAssocID="{C51E6860-966D-499D-9963-CE526FB0CEE4}" presName="dummy" presStyleCnt="0"/>
      <dgm:spPr/>
    </dgm:pt>
    <dgm:pt modelId="{41D8F187-148F-4227-A461-287C50552D9A}" type="pres">
      <dgm:prSet presAssocID="{367AECD5-1B4B-4731-A8D1-27E5DC0D3999}" presName="sibTrans" presStyleLbl="sibTrans2D1" presStyleIdx="0" presStyleCnt="9"/>
      <dgm:spPr/>
    </dgm:pt>
    <dgm:pt modelId="{2CE3C003-84FC-4D63-876E-9F6F58B39143}" type="pres">
      <dgm:prSet presAssocID="{B9461291-B1B8-4EA1-BC17-291A5297989F}" presName="node" presStyleLbl="node1" presStyleIdx="1" presStyleCnt="9">
        <dgm:presLayoutVars>
          <dgm:bulletEnabled val="1"/>
        </dgm:presLayoutVars>
      </dgm:prSet>
      <dgm:spPr/>
    </dgm:pt>
    <dgm:pt modelId="{87196C01-8860-46E3-B6CD-6AE9D5832677}" type="pres">
      <dgm:prSet presAssocID="{B9461291-B1B8-4EA1-BC17-291A5297989F}" presName="dummy" presStyleCnt="0"/>
      <dgm:spPr/>
    </dgm:pt>
    <dgm:pt modelId="{D17CD17D-458A-435C-9BBF-0E848B2941F6}" type="pres">
      <dgm:prSet presAssocID="{2C469CBA-21D1-404E-82E9-C691AC5CC78C}" presName="sibTrans" presStyleLbl="sibTrans2D1" presStyleIdx="1" presStyleCnt="9"/>
      <dgm:spPr/>
    </dgm:pt>
    <dgm:pt modelId="{900D8BD9-63AE-47D3-AA5D-7A741291DA3B}" type="pres">
      <dgm:prSet presAssocID="{50440098-EDC9-452F-AFE7-F5871DE1573C}" presName="node" presStyleLbl="node1" presStyleIdx="2" presStyleCnt="9">
        <dgm:presLayoutVars>
          <dgm:bulletEnabled val="1"/>
        </dgm:presLayoutVars>
      </dgm:prSet>
      <dgm:spPr/>
    </dgm:pt>
    <dgm:pt modelId="{E6E755B3-A533-422F-BB0E-33EED144FAA1}" type="pres">
      <dgm:prSet presAssocID="{50440098-EDC9-452F-AFE7-F5871DE1573C}" presName="dummy" presStyleCnt="0"/>
      <dgm:spPr/>
    </dgm:pt>
    <dgm:pt modelId="{F719F5F1-A44F-49A2-9195-3077ECEC9508}" type="pres">
      <dgm:prSet presAssocID="{C067A110-C871-46E6-A0DF-D33EC3DC94EF}" presName="sibTrans" presStyleLbl="sibTrans2D1" presStyleIdx="2" presStyleCnt="9"/>
      <dgm:spPr/>
    </dgm:pt>
    <dgm:pt modelId="{2352B62B-B967-4230-9822-6E5B0FC0C52F}" type="pres">
      <dgm:prSet presAssocID="{D0A178B6-5750-488D-8DD3-BE582D896065}" presName="node" presStyleLbl="node1" presStyleIdx="3" presStyleCnt="9" custScaleX="110456" custScaleY="109652">
        <dgm:presLayoutVars>
          <dgm:bulletEnabled val="1"/>
        </dgm:presLayoutVars>
      </dgm:prSet>
      <dgm:spPr/>
    </dgm:pt>
    <dgm:pt modelId="{572AA707-1904-4489-91DD-B6CF646516CC}" type="pres">
      <dgm:prSet presAssocID="{D0A178B6-5750-488D-8DD3-BE582D896065}" presName="dummy" presStyleCnt="0"/>
      <dgm:spPr/>
    </dgm:pt>
    <dgm:pt modelId="{540411FB-1C12-4ECD-8C18-B352D0419ED1}" type="pres">
      <dgm:prSet presAssocID="{B2154085-8F33-45B5-A48D-9D1E20502114}" presName="sibTrans" presStyleLbl="sibTrans2D1" presStyleIdx="3" presStyleCnt="9"/>
      <dgm:spPr/>
    </dgm:pt>
    <dgm:pt modelId="{1F700433-2194-468C-8426-507C0DACA1B3}" type="pres">
      <dgm:prSet presAssocID="{DA0E762B-78ED-4C8F-8317-C4D6024305CB}" presName="node" presStyleLbl="node1" presStyleIdx="4" presStyleCnt="9">
        <dgm:presLayoutVars>
          <dgm:bulletEnabled val="1"/>
        </dgm:presLayoutVars>
      </dgm:prSet>
      <dgm:spPr/>
    </dgm:pt>
    <dgm:pt modelId="{874FAA58-8AAA-406B-8237-9F2121C5920D}" type="pres">
      <dgm:prSet presAssocID="{DA0E762B-78ED-4C8F-8317-C4D6024305CB}" presName="dummy" presStyleCnt="0"/>
      <dgm:spPr/>
    </dgm:pt>
    <dgm:pt modelId="{3A366A39-C99B-42FE-A553-B4C3FBA30A2B}" type="pres">
      <dgm:prSet presAssocID="{92D92F93-FE52-44F6-AA14-F991AB38E56A}" presName="sibTrans" presStyleLbl="sibTrans2D1" presStyleIdx="4" presStyleCnt="9"/>
      <dgm:spPr/>
    </dgm:pt>
    <dgm:pt modelId="{4E898B8B-AA86-410D-B5EC-EF7DA9C70A0D}" type="pres">
      <dgm:prSet presAssocID="{400EDA3B-D92B-483E-9A3F-8C2174B80365}" presName="node" presStyleLbl="node1" presStyleIdx="5" presStyleCnt="9">
        <dgm:presLayoutVars>
          <dgm:bulletEnabled val="1"/>
        </dgm:presLayoutVars>
      </dgm:prSet>
      <dgm:spPr/>
    </dgm:pt>
    <dgm:pt modelId="{6D44DD2B-6E94-4120-A25E-FAE184B39E56}" type="pres">
      <dgm:prSet presAssocID="{400EDA3B-D92B-483E-9A3F-8C2174B80365}" presName="dummy" presStyleCnt="0"/>
      <dgm:spPr/>
    </dgm:pt>
    <dgm:pt modelId="{46889101-84B5-49A3-BBE0-27F82ED93DEE}" type="pres">
      <dgm:prSet presAssocID="{07F6FD5C-17E6-4057-A926-824A7CEC27F0}" presName="sibTrans" presStyleLbl="sibTrans2D1" presStyleIdx="5" presStyleCnt="9"/>
      <dgm:spPr/>
    </dgm:pt>
    <dgm:pt modelId="{D5210AA7-B97A-418E-B6E4-A8F9756583B4}" type="pres">
      <dgm:prSet presAssocID="{FC0F53E6-6313-4EA6-89A6-5E4B5E53B34A}" presName="node" presStyleLbl="node1" presStyleIdx="6" presStyleCnt="9">
        <dgm:presLayoutVars>
          <dgm:bulletEnabled val="1"/>
        </dgm:presLayoutVars>
      </dgm:prSet>
      <dgm:spPr/>
    </dgm:pt>
    <dgm:pt modelId="{121850AA-9D83-453F-A28C-E52C44E04E86}" type="pres">
      <dgm:prSet presAssocID="{FC0F53E6-6313-4EA6-89A6-5E4B5E53B34A}" presName="dummy" presStyleCnt="0"/>
      <dgm:spPr/>
    </dgm:pt>
    <dgm:pt modelId="{B00A6F21-F4EA-40B9-961C-E1CD22710192}" type="pres">
      <dgm:prSet presAssocID="{ADA94227-109F-4235-BB2A-85B55E10C909}" presName="sibTrans" presStyleLbl="sibTrans2D1" presStyleIdx="6" presStyleCnt="9"/>
      <dgm:spPr/>
    </dgm:pt>
    <dgm:pt modelId="{7D12D1F2-30CC-498C-B424-DCEE41AFDF07}" type="pres">
      <dgm:prSet presAssocID="{B750584B-6C0E-43BA-86A8-63FF49AA8380}" presName="node" presStyleLbl="node1" presStyleIdx="7" presStyleCnt="9">
        <dgm:presLayoutVars>
          <dgm:bulletEnabled val="1"/>
        </dgm:presLayoutVars>
      </dgm:prSet>
      <dgm:spPr/>
    </dgm:pt>
    <dgm:pt modelId="{BD458B4A-120B-4F5F-BFCB-9760360628CC}" type="pres">
      <dgm:prSet presAssocID="{B750584B-6C0E-43BA-86A8-63FF49AA8380}" presName="dummy" presStyleCnt="0"/>
      <dgm:spPr/>
    </dgm:pt>
    <dgm:pt modelId="{CCA0A920-DC75-4A84-8811-2DE94CE395C5}" type="pres">
      <dgm:prSet presAssocID="{07A5EE17-093C-464F-A4BF-6A19E50349F2}" presName="sibTrans" presStyleLbl="sibTrans2D1" presStyleIdx="7" presStyleCnt="9"/>
      <dgm:spPr/>
    </dgm:pt>
    <dgm:pt modelId="{2AF5E263-AF7C-43FB-9307-0CBBB6D1E095}" type="pres">
      <dgm:prSet presAssocID="{0575C127-5049-4FE4-BBD3-F00026C75CFE}" presName="node" presStyleLbl="node1" presStyleIdx="8" presStyleCnt="9">
        <dgm:presLayoutVars>
          <dgm:bulletEnabled val="1"/>
        </dgm:presLayoutVars>
      </dgm:prSet>
      <dgm:spPr/>
    </dgm:pt>
    <dgm:pt modelId="{754E483F-841C-4F2D-B977-93D207249F69}" type="pres">
      <dgm:prSet presAssocID="{0575C127-5049-4FE4-BBD3-F00026C75CFE}" presName="dummy" presStyleCnt="0"/>
      <dgm:spPr/>
    </dgm:pt>
    <dgm:pt modelId="{1756D903-E63C-4170-8AE6-499B50B20244}" type="pres">
      <dgm:prSet presAssocID="{2BAC9896-F99D-4306-88F1-7C25A7D8066C}" presName="sibTrans" presStyleLbl="sibTrans2D1" presStyleIdx="8" presStyleCnt="9"/>
      <dgm:spPr/>
    </dgm:pt>
  </dgm:ptLst>
  <dgm:cxnLst>
    <dgm:cxn modelId="{9F7D590C-F955-4361-BF9C-43D4BB9034BD}" srcId="{2EF823D2-9FED-4AAA-B422-CCEA4EDBC9A6}" destId="{0575C127-5049-4FE4-BBD3-F00026C75CFE}" srcOrd="8" destOrd="0" parTransId="{81E0CADD-AEC3-4738-867C-D334B10782EE}" sibTransId="{2BAC9896-F99D-4306-88F1-7C25A7D8066C}"/>
    <dgm:cxn modelId="{1C2C9012-2888-4FEA-9873-BE638BD4364D}" type="presOf" srcId="{07F6FD5C-17E6-4057-A926-824A7CEC27F0}" destId="{46889101-84B5-49A3-BBE0-27F82ED93DEE}" srcOrd="0" destOrd="0" presId="urn:microsoft.com/office/officeart/2005/8/layout/radial6"/>
    <dgm:cxn modelId="{8C2EEF15-ABB7-4EC5-99DF-4731D14F32CC}" srcId="{2EF823D2-9FED-4AAA-B422-CCEA4EDBC9A6}" destId="{DA0E762B-78ED-4C8F-8317-C4D6024305CB}" srcOrd="4" destOrd="0" parTransId="{31F79144-2E49-4E25-B4F4-52D03E316627}" sibTransId="{92D92F93-FE52-44F6-AA14-F991AB38E56A}"/>
    <dgm:cxn modelId="{FDC24120-ED29-4D70-8B84-C18D7C35D834}" type="presOf" srcId="{C067A110-C871-46E6-A0DF-D33EC3DC94EF}" destId="{F719F5F1-A44F-49A2-9195-3077ECEC9508}" srcOrd="0" destOrd="0" presId="urn:microsoft.com/office/officeart/2005/8/layout/radial6"/>
    <dgm:cxn modelId="{316BE628-D7B3-470D-991C-DDAA682E0796}" type="presOf" srcId="{400EDA3B-D92B-483E-9A3F-8C2174B80365}" destId="{4E898B8B-AA86-410D-B5EC-EF7DA9C70A0D}" srcOrd="0" destOrd="0" presId="urn:microsoft.com/office/officeart/2005/8/layout/radial6"/>
    <dgm:cxn modelId="{AA3DDE2E-E59F-4577-8BF3-C79ABBCD88BD}" type="presOf" srcId="{947C3CDA-74B6-413F-B49A-1314A5A1E7BD}" destId="{C6331E3F-8F29-41D9-A41C-1B9C0EDFFC3E}" srcOrd="0" destOrd="0" presId="urn:microsoft.com/office/officeart/2005/8/layout/radial6"/>
    <dgm:cxn modelId="{2CAAB530-9788-40CE-AD8F-14A100843C0F}" type="presOf" srcId="{0575C127-5049-4FE4-BBD3-F00026C75CFE}" destId="{2AF5E263-AF7C-43FB-9307-0CBBB6D1E095}" srcOrd="0" destOrd="0" presId="urn:microsoft.com/office/officeart/2005/8/layout/radial6"/>
    <dgm:cxn modelId="{58303C5D-D9FC-421C-B99E-FFFBDB821B6A}" type="presOf" srcId="{50440098-EDC9-452F-AFE7-F5871DE1573C}" destId="{900D8BD9-63AE-47D3-AA5D-7A741291DA3B}" srcOrd="0" destOrd="0" presId="urn:microsoft.com/office/officeart/2005/8/layout/radial6"/>
    <dgm:cxn modelId="{DCC0C646-B7CF-4DB8-A13C-735148A2C527}" type="presOf" srcId="{2BAC9896-F99D-4306-88F1-7C25A7D8066C}" destId="{1756D903-E63C-4170-8AE6-499B50B20244}" srcOrd="0" destOrd="0" presId="urn:microsoft.com/office/officeart/2005/8/layout/radial6"/>
    <dgm:cxn modelId="{9C91FD49-E900-4ACD-B604-0172441ED8C4}" srcId="{2EF823D2-9FED-4AAA-B422-CCEA4EDBC9A6}" destId="{B750584B-6C0E-43BA-86A8-63FF49AA8380}" srcOrd="7" destOrd="0" parTransId="{53D6CDC8-773B-46AC-B7FE-A0BF1FCDFE62}" sibTransId="{07A5EE17-093C-464F-A4BF-6A19E50349F2}"/>
    <dgm:cxn modelId="{5ECCF76E-9394-4923-A795-C57AFD538593}" type="presOf" srcId="{DA0E762B-78ED-4C8F-8317-C4D6024305CB}" destId="{1F700433-2194-468C-8426-507C0DACA1B3}" srcOrd="0" destOrd="0" presId="urn:microsoft.com/office/officeart/2005/8/layout/radial6"/>
    <dgm:cxn modelId="{F959E451-189B-47E3-B5ED-3DE5251F1B21}" type="presOf" srcId="{92D92F93-FE52-44F6-AA14-F991AB38E56A}" destId="{3A366A39-C99B-42FE-A553-B4C3FBA30A2B}" srcOrd="0" destOrd="0" presId="urn:microsoft.com/office/officeart/2005/8/layout/radial6"/>
    <dgm:cxn modelId="{86C1BB55-9395-4EB5-88E4-B6FB846A400B}" srcId="{2EF823D2-9FED-4AAA-B422-CCEA4EDBC9A6}" destId="{D0A178B6-5750-488D-8DD3-BE582D896065}" srcOrd="3" destOrd="0" parTransId="{01827C31-B5B5-4BDF-AFC6-F3B353A498AD}" sibTransId="{B2154085-8F33-45B5-A48D-9D1E20502114}"/>
    <dgm:cxn modelId="{E269F756-D54A-48F5-A639-986693A34FE5}" type="presOf" srcId="{D0A178B6-5750-488D-8DD3-BE582D896065}" destId="{2352B62B-B967-4230-9822-6E5B0FC0C52F}" srcOrd="0" destOrd="0" presId="urn:microsoft.com/office/officeart/2005/8/layout/radial6"/>
    <dgm:cxn modelId="{C6785586-407A-49DA-BC69-A06DFD51CEE0}" type="presOf" srcId="{B750584B-6C0E-43BA-86A8-63FF49AA8380}" destId="{7D12D1F2-30CC-498C-B424-DCEE41AFDF07}" srcOrd="0" destOrd="0" presId="urn:microsoft.com/office/officeart/2005/8/layout/radial6"/>
    <dgm:cxn modelId="{93039E8F-8E60-4627-A521-9DF33CCDA865}" type="presOf" srcId="{2EF823D2-9FED-4AAA-B422-CCEA4EDBC9A6}" destId="{D6FDC900-C6EC-4195-AF47-7A39E86A2381}" srcOrd="0" destOrd="0" presId="urn:microsoft.com/office/officeart/2005/8/layout/radial6"/>
    <dgm:cxn modelId="{4FE15E9B-EFCD-4D67-9F7D-AA1550A98D11}" type="presOf" srcId="{2C469CBA-21D1-404E-82E9-C691AC5CC78C}" destId="{D17CD17D-458A-435C-9BBF-0E848B2941F6}" srcOrd="0" destOrd="0" presId="urn:microsoft.com/office/officeart/2005/8/layout/radial6"/>
    <dgm:cxn modelId="{65BB5FC4-8D2C-4734-A745-2CF16E862CD8}" srcId="{2EF823D2-9FED-4AAA-B422-CCEA4EDBC9A6}" destId="{FC0F53E6-6313-4EA6-89A6-5E4B5E53B34A}" srcOrd="6" destOrd="0" parTransId="{ED7734CB-9976-4EFC-A1C1-FF85BCBC95CA}" sibTransId="{ADA94227-109F-4235-BB2A-85B55E10C909}"/>
    <dgm:cxn modelId="{D51156C4-CF2C-4F45-939E-2683DA1F822C}" srcId="{2EF823D2-9FED-4AAA-B422-CCEA4EDBC9A6}" destId="{400EDA3B-D92B-483E-9A3F-8C2174B80365}" srcOrd="5" destOrd="0" parTransId="{D67F980D-DCE6-4408-A943-868790DAE3EB}" sibTransId="{07F6FD5C-17E6-4057-A926-824A7CEC27F0}"/>
    <dgm:cxn modelId="{B12089C8-9071-4A10-968D-2D7520627B36}" type="presOf" srcId="{C51E6860-966D-499D-9963-CE526FB0CEE4}" destId="{9F9BEDFC-78A4-4FE9-A254-8720A202D5C2}" srcOrd="0" destOrd="0" presId="urn:microsoft.com/office/officeart/2005/8/layout/radial6"/>
    <dgm:cxn modelId="{E34EB6CB-C54C-41E6-AB48-277EB19B2CC9}" type="presOf" srcId="{B2154085-8F33-45B5-A48D-9D1E20502114}" destId="{540411FB-1C12-4ECD-8C18-B352D0419ED1}" srcOrd="0" destOrd="0" presId="urn:microsoft.com/office/officeart/2005/8/layout/radial6"/>
    <dgm:cxn modelId="{E9A953D1-E5E1-4EC9-943F-559DF72913FB}" srcId="{2EF823D2-9FED-4AAA-B422-CCEA4EDBC9A6}" destId="{50440098-EDC9-452F-AFE7-F5871DE1573C}" srcOrd="2" destOrd="0" parTransId="{1A89C9B6-78BE-493C-BE49-08C59894C193}" sibTransId="{C067A110-C871-46E6-A0DF-D33EC3DC94EF}"/>
    <dgm:cxn modelId="{DBB5BBD2-C37D-43E0-A0D3-A7EDA4C265BB}" srcId="{2EF823D2-9FED-4AAA-B422-CCEA4EDBC9A6}" destId="{B9461291-B1B8-4EA1-BC17-291A5297989F}" srcOrd="1" destOrd="0" parTransId="{F86ADD61-468D-417A-9D8B-F3AC30976736}" sibTransId="{2C469CBA-21D1-404E-82E9-C691AC5CC78C}"/>
    <dgm:cxn modelId="{B406FDD3-936A-4AE4-BBC2-258A6782F274}" type="presOf" srcId="{367AECD5-1B4B-4731-A8D1-27E5DC0D3999}" destId="{41D8F187-148F-4227-A461-287C50552D9A}" srcOrd="0" destOrd="0" presId="urn:microsoft.com/office/officeart/2005/8/layout/radial6"/>
    <dgm:cxn modelId="{735B8DE8-D151-4B87-828F-97679AB1A2CA}" srcId="{947C3CDA-74B6-413F-B49A-1314A5A1E7BD}" destId="{2EF823D2-9FED-4AAA-B422-CCEA4EDBC9A6}" srcOrd="0" destOrd="0" parTransId="{9716DE68-7796-4D67-AF29-BF2EF47BE52B}" sibTransId="{10A9157F-09A8-483D-B0AA-7EDEBFFCEF4A}"/>
    <dgm:cxn modelId="{0589C5E8-6767-4798-94FB-F23B55AF7BB5}" type="presOf" srcId="{07A5EE17-093C-464F-A4BF-6A19E50349F2}" destId="{CCA0A920-DC75-4A84-8811-2DE94CE395C5}" srcOrd="0" destOrd="0" presId="urn:microsoft.com/office/officeart/2005/8/layout/radial6"/>
    <dgm:cxn modelId="{57CE92ED-6158-4C2D-99B8-C22F6D1B6C55}" srcId="{2EF823D2-9FED-4AAA-B422-CCEA4EDBC9A6}" destId="{C51E6860-966D-499D-9963-CE526FB0CEE4}" srcOrd="0" destOrd="0" parTransId="{71FDBF16-DE76-4DC5-BA11-6DFBCCBDB487}" sibTransId="{367AECD5-1B4B-4731-A8D1-27E5DC0D3999}"/>
    <dgm:cxn modelId="{90C3E7F1-B6DF-4FA5-B616-C19F1C4AD155}" type="presOf" srcId="{B9461291-B1B8-4EA1-BC17-291A5297989F}" destId="{2CE3C003-84FC-4D63-876E-9F6F58B39143}" srcOrd="0" destOrd="0" presId="urn:microsoft.com/office/officeart/2005/8/layout/radial6"/>
    <dgm:cxn modelId="{2381E3F9-7E89-4070-A7A2-C6F127552950}" type="presOf" srcId="{FC0F53E6-6313-4EA6-89A6-5E4B5E53B34A}" destId="{D5210AA7-B97A-418E-B6E4-A8F9756583B4}" srcOrd="0" destOrd="0" presId="urn:microsoft.com/office/officeart/2005/8/layout/radial6"/>
    <dgm:cxn modelId="{FF3FEAFC-6AE3-47C0-A905-36356E3231B3}" type="presOf" srcId="{ADA94227-109F-4235-BB2A-85B55E10C909}" destId="{B00A6F21-F4EA-40B9-961C-E1CD22710192}" srcOrd="0" destOrd="0" presId="urn:microsoft.com/office/officeart/2005/8/layout/radial6"/>
    <dgm:cxn modelId="{E99D8D6A-9608-4D8A-94C7-9955E560A6D5}" type="presParOf" srcId="{C6331E3F-8F29-41D9-A41C-1B9C0EDFFC3E}" destId="{D6FDC900-C6EC-4195-AF47-7A39E86A2381}" srcOrd="0" destOrd="0" presId="urn:microsoft.com/office/officeart/2005/8/layout/radial6"/>
    <dgm:cxn modelId="{0C6CD7D8-8F9C-4351-B732-BCCF0EA80F9C}" type="presParOf" srcId="{C6331E3F-8F29-41D9-A41C-1B9C0EDFFC3E}" destId="{9F9BEDFC-78A4-4FE9-A254-8720A202D5C2}" srcOrd="1" destOrd="0" presId="urn:microsoft.com/office/officeart/2005/8/layout/radial6"/>
    <dgm:cxn modelId="{D0CCD9BA-68CF-48D7-80D9-9C06D7765E7B}" type="presParOf" srcId="{C6331E3F-8F29-41D9-A41C-1B9C0EDFFC3E}" destId="{762D7598-C48B-4CE3-ACDA-F8F0008890A8}" srcOrd="2" destOrd="0" presId="urn:microsoft.com/office/officeart/2005/8/layout/radial6"/>
    <dgm:cxn modelId="{F17A7616-E06C-4109-BDA7-BF93C220BB8C}" type="presParOf" srcId="{C6331E3F-8F29-41D9-A41C-1B9C0EDFFC3E}" destId="{41D8F187-148F-4227-A461-287C50552D9A}" srcOrd="3" destOrd="0" presId="urn:microsoft.com/office/officeart/2005/8/layout/radial6"/>
    <dgm:cxn modelId="{6CEDF2B4-658C-4AB1-B16E-AF2E887D495D}" type="presParOf" srcId="{C6331E3F-8F29-41D9-A41C-1B9C0EDFFC3E}" destId="{2CE3C003-84FC-4D63-876E-9F6F58B39143}" srcOrd="4" destOrd="0" presId="urn:microsoft.com/office/officeart/2005/8/layout/radial6"/>
    <dgm:cxn modelId="{429BB693-C079-42C6-AE1E-8611B7347C3F}" type="presParOf" srcId="{C6331E3F-8F29-41D9-A41C-1B9C0EDFFC3E}" destId="{87196C01-8860-46E3-B6CD-6AE9D5832677}" srcOrd="5" destOrd="0" presId="urn:microsoft.com/office/officeart/2005/8/layout/radial6"/>
    <dgm:cxn modelId="{57E5F505-70F6-439C-AF6A-8577D39D21E5}" type="presParOf" srcId="{C6331E3F-8F29-41D9-A41C-1B9C0EDFFC3E}" destId="{D17CD17D-458A-435C-9BBF-0E848B2941F6}" srcOrd="6" destOrd="0" presId="urn:microsoft.com/office/officeart/2005/8/layout/radial6"/>
    <dgm:cxn modelId="{F02CCB2F-2905-4733-9CFD-272B3E422187}" type="presParOf" srcId="{C6331E3F-8F29-41D9-A41C-1B9C0EDFFC3E}" destId="{900D8BD9-63AE-47D3-AA5D-7A741291DA3B}" srcOrd="7" destOrd="0" presId="urn:microsoft.com/office/officeart/2005/8/layout/radial6"/>
    <dgm:cxn modelId="{220B8FA3-A605-416E-A833-510B0A6B1D0C}" type="presParOf" srcId="{C6331E3F-8F29-41D9-A41C-1B9C0EDFFC3E}" destId="{E6E755B3-A533-422F-BB0E-33EED144FAA1}" srcOrd="8" destOrd="0" presId="urn:microsoft.com/office/officeart/2005/8/layout/radial6"/>
    <dgm:cxn modelId="{8C60714E-F42D-4099-B913-758BA36FCE5A}" type="presParOf" srcId="{C6331E3F-8F29-41D9-A41C-1B9C0EDFFC3E}" destId="{F719F5F1-A44F-49A2-9195-3077ECEC9508}" srcOrd="9" destOrd="0" presId="urn:microsoft.com/office/officeart/2005/8/layout/radial6"/>
    <dgm:cxn modelId="{9FB3EA8A-5207-4EC2-AD7E-2D7D461C63FD}" type="presParOf" srcId="{C6331E3F-8F29-41D9-A41C-1B9C0EDFFC3E}" destId="{2352B62B-B967-4230-9822-6E5B0FC0C52F}" srcOrd="10" destOrd="0" presId="urn:microsoft.com/office/officeart/2005/8/layout/radial6"/>
    <dgm:cxn modelId="{7FA84C30-097B-4218-B753-D8FB1012CC32}" type="presParOf" srcId="{C6331E3F-8F29-41D9-A41C-1B9C0EDFFC3E}" destId="{572AA707-1904-4489-91DD-B6CF646516CC}" srcOrd="11" destOrd="0" presId="urn:microsoft.com/office/officeart/2005/8/layout/radial6"/>
    <dgm:cxn modelId="{245615B8-9089-4409-93B6-93D691CE0A14}" type="presParOf" srcId="{C6331E3F-8F29-41D9-A41C-1B9C0EDFFC3E}" destId="{540411FB-1C12-4ECD-8C18-B352D0419ED1}" srcOrd="12" destOrd="0" presId="urn:microsoft.com/office/officeart/2005/8/layout/radial6"/>
    <dgm:cxn modelId="{7B4AF6A6-59EE-43CF-8606-1DAD3F97E82A}" type="presParOf" srcId="{C6331E3F-8F29-41D9-A41C-1B9C0EDFFC3E}" destId="{1F700433-2194-468C-8426-507C0DACA1B3}" srcOrd="13" destOrd="0" presId="urn:microsoft.com/office/officeart/2005/8/layout/radial6"/>
    <dgm:cxn modelId="{2CFA34D9-103D-439E-9FC6-CADAD7FAA693}" type="presParOf" srcId="{C6331E3F-8F29-41D9-A41C-1B9C0EDFFC3E}" destId="{874FAA58-8AAA-406B-8237-9F2121C5920D}" srcOrd="14" destOrd="0" presId="urn:microsoft.com/office/officeart/2005/8/layout/radial6"/>
    <dgm:cxn modelId="{7B31BA2C-F654-4136-AF84-E3E579BE03F7}" type="presParOf" srcId="{C6331E3F-8F29-41D9-A41C-1B9C0EDFFC3E}" destId="{3A366A39-C99B-42FE-A553-B4C3FBA30A2B}" srcOrd="15" destOrd="0" presId="urn:microsoft.com/office/officeart/2005/8/layout/radial6"/>
    <dgm:cxn modelId="{5F6B2E7C-D0FD-4CAD-B425-B72CCCB9EE1A}" type="presParOf" srcId="{C6331E3F-8F29-41D9-A41C-1B9C0EDFFC3E}" destId="{4E898B8B-AA86-410D-B5EC-EF7DA9C70A0D}" srcOrd="16" destOrd="0" presId="urn:microsoft.com/office/officeart/2005/8/layout/radial6"/>
    <dgm:cxn modelId="{E9E3E8A8-C6C6-442C-BCA9-5A455B4B4EE2}" type="presParOf" srcId="{C6331E3F-8F29-41D9-A41C-1B9C0EDFFC3E}" destId="{6D44DD2B-6E94-4120-A25E-FAE184B39E56}" srcOrd="17" destOrd="0" presId="urn:microsoft.com/office/officeart/2005/8/layout/radial6"/>
    <dgm:cxn modelId="{FA22CCE9-6EBD-451F-AC17-CB4A2A88D779}" type="presParOf" srcId="{C6331E3F-8F29-41D9-A41C-1B9C0EDFFC3E}" destId="{46889101-84B5-49A3-BBE0-27F82ED93DEE}" srcOrd="18" destOrd="0" presId="urn:microsoft.com/office/officeart/2005/8/layout/radial6"/>
    <dgm:cxn modelId="{84D2911E-62AA-4392-8605-35102B2767D6}" type="presParOf" srcId="{C6331E3F-8F29-41D9-A41C-1B9C0EDFFC3E}" destId="{D5210AA7-B97A-418E-B6E4-A8F9756583B4}" srcOrd="19" destOrd="0" presId="urn:microsoft.com/office/officeart/2005/8/layout/radial6"/>
    <dgm:cxn modelId="{6A3E8564-BE67-4706-8F8C-7DE09855A4CC}" type="presParOf" srcId="{C6331E3F-8F29-41D9-A41C-1B9C0EDFFC3E}" destId="{121850AA-9D83-453F-A28C-E52C44E04E86}" srcOrd="20" destOrd="0" presId="urn:microsoft.com/office/officeart/2005/8/layout/radial6"/>
    <dgm:cxn modelId="{10156D3E-9922-4F0C-A8AE-15030D491596}" type="presParOf" srcId="{C6331E3F-8F29-41D9-A41C-1B9C0EDFFC3E}" destId="{B00A6F21-F4EA-40B9-961C-E1CD22710192}" srcOrd="21" destOrd="0" presId="urn:microsoft.com/office/officeart/2005/8/layout/radial6"/>
    <dgm:cxn modelId="{5E92F0DB-D10E-410E-B3B9-B75A6DD92D40}" type="presParOf" srcId="{C6331E3F-8F29-41D9-A41C-1B9C0EDFFC3E}" destId="{7D12D1F2-30CC-498C-B424-DCEE41AFDF07}" srcOrd="22" destOrd="0" presId="urn:microsoft.com/office/officeart/2005/8/layout/radial6"/>
    <dgm:cxn modelId="{B5A41A91-E2C5-455D-940C-D4A1931F9C44}" type="presParOf" srcId="{C6331E3F-8F29-41D9-A41C-1B9C0EDFFC3E}" destId="{BD458B4A-120B-4F5F-BFCB-9760360628CC}" srcOrd="23" destOrd="0" presId="urn:microsoft.com/office/officeart/2005/8/layout/radial6"/>
    <dgm:cxn modelId="{17DB191C-FD23-4C39-AA74-35C502DDC72B}" type="presParOf" srcId="{C6331E3F-8F29-41D9-A41C-1B9C0EDFFC3E}" destId="{CCA0A920-DC75-4A84-8811-2DE94CE395C5}" srcOrd="24" destOrd="0" presId="urn:microsoft.com/office/officeart/2005/8/layout/radial6"/>
    <dgm:cxn modelId="{9F42B0D5-3589-492D-B7E1-4F16D987B709}" type="presParOf" srcId="{C6331E3F-8F29-41D9-A41C-1B9C0EDFFC3E}" destId="{2AF5E263-AF7C-43FB-9307-0CBBB6D1E095}" srcOrd="25" destOrd="0" presId="urn:microsoft.com/office/officeart/2005/8/layout/radial6"/>
    <dgm:cxn modelId="{6485A987-92A4-47D5-B390-E3895A4226CF}" type="presParOf" srcId="{C6331E3F-8F29-41D9-A41C-1B9C0EDFFC3E}" destId="{754E483F-841C-4F2D-B977-93D207249F69}" srcOrd="26" destOrd="0" presId="urn:microsoft.com/office/officeart/2005/8/layout/radial6"/>
    <dgm:cxn modelId="{DF57C017-00F7-4EEE-9929-DEE08230FD28}" type="presParOf" srcId="{C6331E3F-8F29-41D9-A41C-1B9C0EDFFC3E}" destId="{1756D903-E63C-4170-8AE6-499B50B20244}" srcOrd="27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7DC8CB-943E-4C85-9E86-BFC6BD6ED76E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EE894F9F-944A-4049-BF6D-C277225F3BD1}">
      <dgm:prSet phldrT="[Text]"/>
      <dgm:spPr/>
      <dgm:t>
        <a:bodyPr/>
        <a:lstStyle/>
        <a:p>
          <a:r>
            <a:rPr lang="en-US" altLang="en-US" dirty="0" err="1">
              <a:solidFill>
                <a:schemeClr val="tx1"/>
              </a:solidFill>
            </a:rPr>
            <a:t>Perubahan</a:t>
          </a:r>
          <a:r>
            <a:rPr lang="en-US" altLang="en-US" dirty="0">
              <a:solidFill>
                <a:schemeClr val="tx1"/>
              </a:solidFill>
            </a:rPr>
            <a:t> yang </a:t>
          </a:r>
          <a:r>
            <a:rPr lang="en-US" altLang="en-US" dirty="0" err="1">
              <a:solidFill>
                <a:schemeClr val="tx1"/>
              </a:solidFill>
            </a:rPr>
            <a:t>cepat</a:t>
          </a:r>
          <a:endParaRPr lang="en-ID" dirty="0">
            <a:solidFill>
              <a:schemeClr val="tx1"/>
            </a:solidFill>
          </a:endParaRPr>
        </a:p>
      </dgm:t>
    </dgm:pt>
    <dgm:pt modelId="{FC274F22-2D4C-4E5F-80A7-45F9A4A4ED13}" type="parTrans" cxnId="{FB9E1D04-CF42-4624-A5D9-36A788F97DCB}">
      <dgm:prSet/>
      <dgm:spPr/>
      <dgm:t>
        <a:bodyPr/>
        <a:lstStyle/>
        <a:p>
          <a:endParaRPr lang="en-ID"/>
        </a:p>
      </dgm:t>
    </dgm:pt>
    <dgm:pt modelId="{43B53DC5-FD2F-454F-936E-CBE869C4C445}" type="sibTrans" cxnId="{FB9E1D04-CF42-4624-A5D9-36A788F97DCB}">
      <dgm:prSet/>
      <dgm:spPr/>
      <dgm:t>
        <a:bodyPr/>
        <a:lstStyle/>
        <a:p>
          <a:endParaRPr lang="en-ID"/>
        </a:p>
      </dgm:t>
    </dgm:pt>
    <dgm:pt modelId="{AC21C98E-BB21-4ECA-9E59-FB91AB79C836}">
      <dgm:prSet phldrT="[Text]"/>
      <dgm:spPr/>
      <dgm:t>
        <a:bodyPr/>
        <a:lstStyle/>
        <a:p>
          <a:r>
            <a:rPr lang="en-US" altLang="en-US" dirty="0" err="1">
              <a:solidFill>
                <a:schemeClr val="tx1"/>
              </a:solidFill>
            </a:rPr>
            <a:t>Kompleks</a:t>
          </a:r>
          <a:endParaRPr lang="en-ID" dirty="0">
            <a:solidFill>
              <a:schemeClr val="tx1"/>
            </a:solidFill>
          </a:endParaRPr>
        </a:p>
      </dgm:t>
    </dgm:pt>
    <dgm:pt modelId="{2FFDC32E-C1C6-4483-9392-E03678EDBA8F}" type="parTrans" cxnId="{4EC09CA8-384A-4EC4-89D3-2955D70288A6}">
      <dgm:prSet/>
      <dgm:spPr/>
      <dgm:t>
        <a:bodyPr/>
        <a:lstStyle/>
        <a:p>
          <a:endParaRPr lang="en-ID"/>
        </a:p>
      </dgm:t>
    </dgm:pt>
    <dgm:pt modelId="{71762463-EBA7-41F3-982F-1FD0AA10F76B}" type="sibTrans" cxnId="{4EC09CA8-384A-4EC4-89D3-2955D70288A6}">
      <dgm:prSet/>
      <dgm:spPr/>
      <dgm:t>
        <a:bodyPr/>
        <a:lstStyle/>
        <a:p>
          <a:endParaRPr lang="en-ID"/>
        </a:p>
      </dgm:t>
    </dgm:pt>
    <dgm:pt modelId="{8AF751EC-B43E-433F-AF42-D71BAAE1C6A9}">
      <dgm:prSet phldrT="[Text]"/>
      <dgm:spPr/>
      <dgm:t>
        <a:bodyPr/>
        <a:lstStyle/>
        <a:p>
          <a:r>
            <a:rPr lang="en-US" altLang="en-US" dirty="0" err="1">
              <a:solidFill>
                <a:schemeClr val="tx1"/>
              </a:solidFill>
            </a:rPr>
            <a:t>Ekonomi</a:t>
          </a:r>
          <a:r>
            <a:rPr lang="en-US" altLang="en-US" dirty="0">
              <a:solidFill>
                <a:schemeClr val="tx1"/>
              </a:solidFill>
            </a:rPr>
            <a:t> Global</a:t>
          </a:r>
          <a:endParaRPr lang="en-ID" dirty="0">
            <a:solidFill>
              <a:schemeClr val="tx1"/>
            </a:solidFill>
          </a:endParaRPr>
        </a:p>
      </dgm:t>
    </dgm:pt>
    <dgm:pt modelId="{1FB07B3E-0FC7-4AD2-98DB-7E63D3FD205E}" type="parTrans" cxnId="{29A98C85-CB70-4121-B141-43B35FDAEA83}">
      <dgm:prSet/>
      <dgm:spPr/>
      <dgm:t>
        <a:bodyPr/>
        <a:lstStyle/>
        <a:p>
          <a:endParaRPr lang="en-ID"/>
        </a:p>
      </dgm:t>
    </dgm:pt>
    <dgm:pt modelId="{A66F3C79-670E-4332-84D3-9672FF645DC7}" type="sibTrans" cxnId="{29A98C85-CB70-4121-B141-43B35FDAEA83}">
      <dgm:prSet/>
      <dgm:spPr/>
      <dgm:t>
        <a:bodyPr/>
        <a:lstStyle/>
        <a:p>
          <a:endParaRPr lang="en-ID"/>
        </a:p>
      </dgm:t>
    </dgm:pt>
    <dgm:pt modelId="{EE46A859-DCCD-457B-AB8C-27F42A34A550}">
      <dgm:prSet phldrT="[Text]"/>
      <dgm:spPr/>
      <dgm:t>
        <a:bodyPr/>
        <a:lstStyle/>
        <a:p>
          <a:r>
            <a:rPr lang="en-US" altLang="en-US" dirty="0" err="1">
              <a:solidFill>
                <a:schemeClr val="tx1"/>
              </a:solidFill>
            </a:rPr>
            <a:t>Kompetisi</a:t>
          </a:r>
          <a:r>
            <a:rPr lang="en-US" altLang="en-US" dirty="0">
              <a:solidFill>
                <a:schemeClr val="tx1"/>
              </a:solidFill>
            </a:rPr>
            <a:t> Super </a:t>
          </a:r>
          <a:r>
            <a:rPr lang="en-US" altLang="en-US" dirty="0" err="1">
              <a:solidFill>
                <a:schemeClr val="tx1"/>
              </a:solidFill>
            </a:rPr>
            <a:t>Ketat</a:t>
          </a:r>
          <a:endParaRPr lang="en-ID" dirty="0">
            <a:solidFill>
              <a:schemeClr val="tx1"/>
            </a:solidFill>
          </a:endParaRPr>
        </a:p>
      </dgm:t>
    </dgm:pt>
    <dgm:pt modelId="{B5FF6481-0696-498A-8BBC-C138F5D46FB0}" type="parTrans" cxnId="{88954BE6-9A5F-49A3-A209-C07496CA8545}">
      <dgm:prSet/>
      <dgm:spPr/>
      <dgm:t>
        <a:bodyPr/>
        <a:lstStyle/>
        <a:p>
          <a:endParaRPr lang="en-ID"/>
        </a:p>
      </dgm:t>
    </dgm:pt>
    <dgm:pt modelId="{F087D1C7-1E26-47E1-886B-CF41A923551C}" type="sibTrans" cxnId="{88954BE6-9A5F-49A3-A209-C07496CA8545}">
      <dgm:prSet/>
      <dgm:spPr/>
      <dgm:t>
        <a:bodyPr/>
        <a:lstStyle/>
        <a:p>
          <a:endParaRPr lang="en-ID"/>
        </a:p>
      </dgm:t>
    </dgm:pt>
    <dgm:pt modelId="{E07AE40C-99BC-4865-BC07-AB710D489EAE}">
      <dgm:prSet phldrT="[Text]"/>
      <dgm:spPr/>
      <dgm:t>
        <a:bodyPr/>
        <a:lstStyle/>
        <a:p>
          <a:r>
            <a:rPr lang="en-US" altLang="en-US" dirty="0" err="1">
              <a:solidFill>
                <a:schemeClr val="tx1"/>
              </a:solidFill>
            </a:rPr>
            <a:t>Berfokus</a:t>
          </a:r>
          <a:r>
            <a:rPr lang="en-US" altLang="en-US" dirty="0">
              <a:solidFill>
                <a:schemeClr val="tx1"/>
              </a:solidFill>
            </a:rPr>
            <a:t> pada </a:t>
          </a:r>
          <a:r>
            <a:rPr lang="en-US" altLang="en-US" dirty="0" err="1">
              <a:solidFill>
                <a:schemeClr val="tx1"/>
              </a:solidFill>
            </a:rPr>
            <a:t>Pelayanan</a:t>
          </a:r>
          <a:endParaRPr lang="en-ID" dirty="0">
            <a:solidFill>
              <a:schemeClr val="tx1"/>
            </a:solidFill>
          </a:endParaRPr>
        </a:p>
      </dgm:t>
    </dgm:pt>
    <dgm:pt modelId="{800A87A3-5516-4AD2-B382-4C093B275C3C}" type="parTrans" cxnId="{5A40073E-00FD-47E0-84CE-D9D2A4DE0BB0}">
      <dgm:prSet/>
      <dgm:spPr/>
      <dgm:t>
        <a:bodyPr/>
        <a:lstStyle/>
        <a:p>
          <a:endParaRPr lang="en-ID"/>
        </a:p>
      </dgm:t>
    </dgm:pt>
    <dgm:pt modelId="{FED506B0-5D54-4020-A5F3-ECCE15A3AD12}" type="sibTrans" cxnId="{5A40073E-00FD-47E0-84CE-D9D2A4DE0BB0}">
      <dgm:prSet/>
      <dgm:spPr/>
      <dgm:t>
        <a:bodyPr/>
        <a:lstStyle/>
        <a:p>
          <a:endParaRPr lang="en-ID"/>
        </a:p>
      </dgm:t>
    </dgm:pt>
    <dgm:pt modelId="{31A37712-03F8-471B-A9B7-83EF0C9775DD}" type="pres">
      <dgm:prSet presAssocID="{667DC8CB-943E-4C85-9E86-BFC6BD6ED76E}" presName="diagram" presStyleCnt="0">
        <dgm:presLayoutVars>
          <dgm:dir/>
          <dgm:resizeHandles val="exact"/>
        </dgm:presLayoutVars>
      </dgm:prSet>
      <dgm:spPr/>
    </dgm:pt>
    <dgm:pt modelId="{C24761C7-C35F-4D2D-BEA3-5822390FD678}" type="pres">
      <dgm:prSet presAssocID="{EE894F9F-944A-4049-BF6D-C277225F3BD1}" presName="node" presStyleLbl="node1" presStyleIdx="0" presStyleCnt="5" custLinFactNeighborX="0" custLinFactNeighborY="-8457">
        <dgm:presLayoutVars>
          <dgm:bulletEnabled val="1"/>
        </dgm:presLayoutVars>
      </dgm:prSet>
      <dgm:spPr/>
    </dgm:pt>
    <dgm:pt modelId="{E4B13CC2-2D1A-4CBD-A914-ECE3FC1B0F6C}" type="pres">
      <dgm:prSet presAssocID="{43B53DC5-FD2F-454F-936E-CBE869C4C445}" presName="sibTrans" presStyleCnt="0"/>
      <dgm:spPr/>
    </dgm:pt>
    <dgm:pt modelId="{E11B1A2D-4B56-4D53-82B4-4A26FD3E03B5}" type="pres">
      <dgm:prSet presAssocID="{AC21C98E-BB21-4ECA-9E59-FB91AB79C836}" presName="node" presStyleLbl="node1" presStyleIdx="1" presStyleCnt="5" custLinFactNeighborX="-787" custLinFactNeighborY="-8457">
        <dgm:presLayoutVars>
          <dgm:bulletEnabled val="1"/>
        </dgm:presLayoutVars>
      </dgm:prSet>
      <dgm:spPr/>
    </dgm:pt>
    <dgm:pt modelId="{0EBE6EDD-05A9-48A4-AE85-21D957C01E08}" type="pres">
      <dgm:prSet presAssocID="{71762463-EBA7-41F3-982F-1FD0AA10F76B}" presName="sibTrans" presStyleCnt="0"/>
      <dgm:spPr/>
    </dgm:pt>
    <dgm:pt modelId="{2B86CC6B-1A3A-4999-A7F9-5E972F55FD5C}" type="pres">
      <dgm:prSet presAssocID="{8AF751EC-B43E-433F-AF42-D71BAAE1C6A9}" presName="node" presStyleLbl="node1" presStyleIdx="2" presStyleCnt="5" custLinFactNeighborX="1115" custLinFactNeighborY="-7128">
        <dgm:presLayoutVars>
          <dgm:bulletEnabled val="1"/>
        </dgm:presLayoutVars>
      </dgm:prSet>
      <dgm:spPr/>
    </dgm:pt>
    <dgm:pt modelId="{6BB0C338-3C7E-412E-8831-ED2CAB3D7B42}" type="pres">
      <dgm:prSet presAssocID="{A66F3C79-670E-4332-84D3-9672FF645DC7}" presName="sibTrans" presStyleCnt="0"/>
      <dgm:spPr/>
    </dgm:pt>
    <dgm:pt modelId="{08B3830B-AE38-4E96-8AC8-0D6B02747793}" type="pres">
      <dgm:prSet presAssocID="{EE46A859-DCCD-457B-AB8C-27F42A34A550}" presName="node" presStyleLbl="node1" presStyleIdx="3" presStyleCnt="5" custLinFactNeighborX="-51451" custLinFactNeighborY="3652">
        <dgm:presLayoutVars>
          <dgm:bulletEnabled val="1"/>
        </dgm:presLayoutVars>
      </dgm:prSet>
      <dgm:spPr/>
    </dgm:pt>
    <dgm:pt modelId="{4A36059A-50F8-4DBF-9F9F-3AD87617D805}" type="pres">
      <dgm:prSet presAssocID="{F087D1C7-1E26-47E1-886B-CF41A923551C}" presName="sibTrans" presStyleCnt="0"/>
      <dgm:spPr/>
    </dgm:pt>
    <dgm:pt modelId="{1ADE7716-6CD4-4A5F-8DC4-3FD1824CFE1D}" type="pres">
      <dgm:prSet presAssocID="{E07AE40C-99BC-4865-BC07-AB710D489EAE}" presName="node" presStyleLbl="node1" presStyleIdx="4" presStyleCnt="5" custLinFactNeighborX="-51871" custLinFactNeighborY="3652">
        <dgm:presLayoutVars>
          <dgm:bulletEnabled val="1"/>
        </dgm:presLayoutVars>
      </dgm:prSet>
      <dgm:spPr/>
    </dgm:pt>
  </dgm:ptLst>
  <dgm:cxnLst>
    <dgm:cxn modelId="{FB9E1D04-CF42-4624-A5D9-36A788F97DCB}" srcId="{667DC8CB-943E-4C85-9E86-BFC6BD6ED76E}" destId="{EE894F9F-944A-4049-BF6D-C277225F3BD1}" srcOrd="0" destOrd="0" parTransId="{FC274F22-2D4C-4E5F-80A7-45F9A4A4ED13}" sibTransId="{43B53DC5-FD2F-454F-936E-CBE869C4C445}"/>
    <dgm:cxn modelId="{AF71B42B-3BF8-437A-9185-F41EE3534414}" type="presOf" srcId="{EE46A859-DCCD-457B-AB8C-27F42A34A550}" destId="{08B3830B-AE38-4E96-8AC8-0D6B02747793}" srcOrd="0" destOrd="0" presId="urn:microsoft.com/office/officeart/2005/8/layout/default"/>
    <dgm:cxn modelId="{E948F938-CD53-4FCD-967A-978F16A908AA}" type="presOf" srcId="{667DC8CB-943E-4C85-9E86-BFC6BD6ED76E}" destId="{31A37712-03F8-471B-A9B7-83EF0C9775DD}" srcOrd="0" destOrd="0" presId="urn:microsoft.com/office/officeart/2005/8/layout/default"/>
    <dgm:cxn modelId="{5A40073E-00FD-47E0-84CE-D9D2A4DE0BB0}" srcId="{667DC8CB-943E-4C85-9E86-BFC6BD6ED76E}" destId="{E07AE40C-99BC-4865-BC07-AB710D489EAE}" srcOrd="4" destOrd="0" parTransId="{800A87A3-5516-4AD2-B382-4C093B275C3C}" sibTransId="{FED506B0-5D54-4020-A5F3-ECCE15A3AD12}"/>
    <dgm:cxn modelId="{71A93F69-7F8E-4666-9B5E-A12DD5D3A4A4}" type="presOf" srcId="{8AF751EC-B43E-433F-AF42-D71BAAE1C6A9}" destId="{2B86CC6B-1A3A-4999-A7F9-5E972F55FD5C}" srcOrd="0" destOrd="0" presId="urn:microsoft.com/office/officeart/2005/8/layout/default"/>
    <dgm:cxn modelId="{880CB057-65C9-49CE-8549-2262483E1405}" type="presOf" srcId="{AC21C98E-BB21-4ECA-9E59-FB91AB79C836}" destId="{E11B1A2D-4B56-4D53-82B4-4A26FD3E03B5}" srcOrd="0" destOrd="0" presId="urn:microsoft.com/office/officeart/2005/8/layout/default"/>
    <dgm:cxn modelId="{B40FB582-3162-4855-9A8E-87B41DBA20B7}" type="presOf" srcId="{E07AE40C-99BC-4865-BC07-AB710D489EAE}" destId="{1ADE7716-6CD4-4A5F-8DC4-3FD1824CFE1D}" srcOrd="0" destOrd="0" presId="urn:microsoft.com/office/officeart/2005/8/layout/default"/>
    <dgm:cxn modelId="{29A98C85-CB70-4121-B141-43B35FDAEA83}" srcId="{667DC8CB-943E-4C85-9E86-BFC6BD6ED76E}" destId="{8AF751EC-B43E-433F-AF42-D71BAAE1C6A9}" srcOrd="2" destOrd="0" parTransId="{1FB07B3E-0FC7-4AD2-98DB-7E63D3FD205E}" sibTransId="{A66F3C79-670E-4332-84D3-9672FF645DC7}"/>
    <dgm:cxn modelId="{4EC09CA8-384A-4EC4-89D3-2955D70288A6}" srcId="{667DC8CB-943E-4C85-9E86-BFC6BD6ED76E}" destId="{AC21C98E-BB21-4ECA-9E59-FB91AB79C836}" srcOrd="1" destOrd="0" parTransId="{2FFDC32E-C1C6-4483-9392-E03678EDBA8F}" sibTransId="{71762463-EBA7-41F3-982F-1FD0AA10F76B}"/>
    <dgm:cxn modelId="{58193ECF-604F-4389-A2C0-30EFE9EABB97}" type="presOf" srcId="{EE894F9F-944A-4049-BF6D-C277225F3BD1}" destId="{C24761C7-C35F-4D2D-BEA3-5822390FD678}" srcOrd="0" destOrd="0" presId="urn:microsoft.com/office/officeart/2005/8/layout/default"/>
    <dgm:cxn modelId="{88954BE6-9A5F-49A3-A209-C07496CA8545}" srcId="{667DC8CB-943E-4C85-9E86-BFC6BD6ED76E}" destId="{EE46A859-DCCD-457B-AB8C-27F42A34A550}" srcOrd="3" destOrd="0" parTransId="{B5FF6481-0696-498A-8BBC-C138F5D46FB0}" sibTransId="{F087D1C7-1E26-47E1-886B-CF41A923551C}"/>
    <dgm:cxn modelId="{3AC4789B-0F7F-4148-8BDF-44DC14E774A0}" type="presParOf" srcId="{31A37712-03F8-471B-A9B7-83EF0C9775DD}" destId="{C24761C7-C35F-4D2D-BEA3-5822390FD678}" srcOrd="0" destOrd="0" presId="urn:microsoft.com/office/officeart/2005/8/layout/default"/>
    <dgm:cxn modelId="{F5549DC6-C562-4F71-B851-C65E16A1285F}" type="presParOf" srcId="{31A37712-03F8-471B-A9B7-83EF0C9775DD}" destId="{E4B13CC2-2D1A-4CBD-A914-ECE3FC1B0F6C}" srcOrd="1" destOrd="0" presId="urn:microsoft.com/office/officeart/2005/8/layout/default"/>
    <dgm:cxn modelId="{AC6BCA65-6340-4920-AA96-9B34682363E1}" type="presParOf" srcId="{31A37712-03F8-471B-A9B7-83EF0C9775DD}" destId="{E11B1A2D-4B56-4D53-82B4-4A26FD3E03B5}" srcOrd="2" destOrd="0" presId="urn:microsoft.com/office/officeart/2005/8/layout/default"/>
    <dgm:cxn modelId="{E583BC95-2CFE-41B4-A069-F306A06C3838}" type="presParOf" srcId="{31A37712-03F8-471B-A9B7-83EF0C9775DD}" destId="{0EBE6EDD-05A9-48A4-AE85-21D957C01E08}" srcOrd="3" destOrd="0" presId="urn:microsoft.com/office/officeart/2005/8/layout/default"/>
    <dgm:cxn modelId="{6064A9D0-1DA0-4B33-918D-93C42247EC38}" type="presParOf" srcId="{31A37712-03F8-471B-A9B7-83EF0C9775DD}" destId="{2B86CC6B-1A3A-4999-A7F9-5E972F55FD5C}" srcOrd="4" destOrd="0" presId="urn:microsoft.com/office/officeart/2005/8/layout/default"/>
    <dgm:cxn modelId="{5E6BA842-838E-4755-A502-4F2AE04A6945}" type="presParOf" srcId="{31A37712-03F8-471B-A9B7-83EF0C9775DD}" destId="{6BB0C338-3C7E-412E-8831-ED2CAB3D7B42}" srcOrd="5" destOrd="0" presId="urn:microsoft.com/office/officeart/2005/8/layout/default"/>
    <dgm:cxn modelId="{6CBAFF7E-6454-46EF-AC8A-0968E1672D00}" type="presParOf" srcId="{31A37712-03F8-471B-A9B7-83EF0C9775DD}" destId="{08B3830B-AE38-4E96-8AC8-0D6B02747793}" srcOrd="6" destOrd="0" presId="urn:microsoft.com/office/officeart/2005/8/layout/default"/>
    <dgm:cxn modelId="{83B2D155-CF8A-4461-A2F2-B30DBB6CC2D2}" type="presParOf" srcId="{31A37712-03F8-471B-A9B7-83EF0C9775DD}" destId="{4A36059A-50F8-4DBF-9F9F-3AD87617D805}" srcOrd="7" destOrd="0" presId="urn:microsoft.com/office/officeart/2005/8/layout/default"/>
    <dgm:cxn modelId="{19BD438D-3060-4729-9C0E-4126BB5C7BAD}" type="presParOf" srcId="{31A37712-03F8-471B-A9B7-83EF0C9775DD}" destId="{1ADE7716-6CD4-4A5F-8DC4-3FD1824CFE1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E3F4A-E66D-4B90-823C-2CE8D68CA8C0}">
      <dsp:nvSpPr>
        <dsp:cNvPr id="0" name=""/>
        <dsp:cNvSpPr/>
      </dsp:nvSpPr>
      <dsp:spPr>
        <a:xfrm>
          <a:off x="0" y="2331"/>
          <a:ext cx="754215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F0FC0-A1C8-4D62-BF4A-A341DB33ED8F}">
      <dsp:nvSpPr>
        <dsp:cNvPr id="0" name=""/>
        <dsp:cNvSpPr/>
      </dsp:nvSpPr>
      <dsp:spPr>
        <a:xfrm>
          <a:off x="0" y="2331"/>
          <a:ext cx="1854168" cy="4770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Kita </a:t>
          </a:r>
          <a:r>
            <a:rPr lang="en-US" sz="2400" kern="1200" dirty="0" err="1"/>
            <a:t>memperoleh</a:t>
          </a:r>
          <a:r>
            <a:rPr lang="en-US" sz="2400" kern="1200" dirty="0"/>
            <a:t> </a:t>
          </a:r>
          <a:r>
            <a:rPr lang="en-US" sz="2400" kern="1200" dirty="0" err="1"/>
            <a:t>Informasi</a:t>
          </a:r>
          <a:r>
            <a:rPr lang="en-US" sz="2400" kern="1200" dirty="0"/>
            <a:t> </a:t>
          </a:r>
          <a:r>
            <a:rPr lang="en-US" sz="2400" kern="1200" dirty="0" err="1"/>
            <a:t>lewat</a:t>
          </a:r>
          <a:r>
            <a:rPr lang="en-US" sz="2400" kern="1200" dirty="0"/>
            <a:t> mana ?</a:t>
          </a:r>
          <a:endParaRPr lang="en-ID" sz="2400" kern="1200" dirty="0"/>
        </a:p>
      </dsp:txBody>
      <dsp:txXfrm>
        <a:off x="0" y="2331"/>
        <a:ext cx="1854168" cy="4770161"/>
      </dsp:txXfrm>
    </dsp:sp>
    <dsp:sp modelId="{3A036A21-9C3F-4450-B272-0D549687A808}">
      <dsp:nvSpPr>
        <dsp:cNvPr id="0" name=""/>
        <dsp:cNvSpPr/>
      </dsp:nvSpPr>
      <dsp:spPr>
        <a:xfrm>
          <a:off x="1960672" y="27428"/>
          <a:ext cx="5573682" cy="50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 dirty="0"/>
            <a:t>Pustaka [</a:t>
          </a:r>
          <a:r>
            <a:rPr lang="en-GB" altLang="en-US" sz="2400" kern="1200" dirty="0" err="1"/>
            <a:t>ilmiah</a:t>
          </a:r>
          <a:r>
            <a:rPr lang="en-GB" altLang="en-US" sz="2400" kern="1200" dirty="0"/>
            <a:t>, semi-</a:t>
          </a:r>
          <a:r>
            <a:rPr lang="en-GB" altLang="en-US" sz="2400" kern="1200" dirty="0" err="1"/>
            <a:t>ilmiah</a:t>
          </a:r>
          <a:r>
            <a:rPr lang="en-GB" altLang="en-US" sz="2400" kern="1200" dirty="0"/>
            <a:t>, </a:t>
          </a:r>
          <a:r>
            <a:rPr lang="en-GB" altLang="en-US" sz="2400" kern="1200" dirty="0" err="1"/>
            <a:t>populer</a:t>
          </a:r>
          <a:r>
            <a:rPr lang="en-GB" altLang="en-US" sz="2400" kern="1200" dirty="0"/>
            <a:t>]</a:t>
          </a:r>
          <a:endParaRPr lang="en-ID" sz="2400" kern="1200" dirty="0"/>
        </a:p>
      </dsp:txBody>
      <dsp:txXfrm>
        <a:off x="1960672" y="27428"/>
        <a:ext cx="5573682" cy="501938"/>
      </dsp:txXfrm>
    </dsp:sp>
    <dsp:sp modelId="{B538000B-B8CA-43B6-A426-CA359C30A82D}">
      <dsp:nvSpPr>
        <dsp:cNvPr id="0" name=""/>
        <dsp:cNvSpPr/>
      </dsp:nvSpPr>
      <dsp:spPr>
        <a:xfrm>
          <a:off x="1854168" y="529366"/>
          <a:ext cx="5680186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7D781-D2CF-4649-8D83-47DC60A23E39}">
      <dsp:nvSpPr>
        <dsp:cNvPr id="0" name=""/>
        <dsp:cNvSpPr/>
      </dsp:nvSpPr>
      <dsp:spPr>
        <a:xfrm>
          <a:off x="1960672" y="554463"/>
          <a:ext cx="5573682" cy="50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 dirty="0"/>
            <a:t>Media </a:t>
          </a:r>
          <a:r>
            <a:rPr lang="en-GB" altLang="en-US" sz="2400" kern="1200" dirty="0" err="1"/>
            <a:t>massa</a:t>
          </a:r>
          <a:r>
            <a:rPr lang="en-GB" altLang="en-US" sz="2400" kern="1200" dirty="0"/>
            <a:t> [</a:t>
          </a:r>
          <a:r>
            <a:rPr lang="en-GB" altLang="en-US" sz="2400" kern="1200" dirty="0" err="1"/>
            <a:t>cetak</a:t>
          </a:r>
          <a:r>
            <a:rPr lang="en-GB" altLang="en-US" sz="2400" kern="1200" dirty="0"/>
            <a:t>, radio, TV]</a:t>
          </a:r>
          <a:endParaRPr lang="en-ID" sz="2400" kern="1200" dirty="0"/>
        </a:p>
      </dsp:txBody>
      <dsp:txXfrm>
        <a:off x="1960672" y="554463"/>
        <a:ext cx="5573682" cy="501938"/>
      </dsp:txXfrm>
    </dsp:sp>
    <dsp:sp modelId="{253BD91E-0B24-46AD-807D-4A40409A63C5}">
      <dsp:nvSpPr>
        <dsp:cNvPr id="0" name=""/>
        <dsp:cNvSpPr/>
      </dsp:nvSpPr>
      <dsp:spPr>
        <a:xfrm>
          <a:off x="1854168" y="1056401"/>
          <a:ext cx="5680186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76874-72DD-4827-B672-966C83C19E2F}">
      <dsp:nvSpPr>
        <dsp:cNvPr id="0" name=""/>
        <dsp:cNvSpPr/>
      </dsp:nvSpPr>
      <dsp:spPr>
        <a:xfrm>
          <a:off x="1960672" y="1081498"/>
          <a:ext cx="5573682" cy="50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 dirty="0" err="1"/>
            <a:t>Lisan</a:t>
          </a:r>
          <a:r>
            <a:rPr lang="en-GB" altLang="en-US" sz="2400" kern="1200" dirty="0"/>
            <a:t> [</a:t>
          </a:r>
          <a:r>
            <a:rPr lang="en-GB" altLang="en-US" sz="2400" kern="1200" dirty="0" err="1"/>
            <a:t>wawancara</a:t>
          </a:r>
          <a:r>
            <a:rPr lang="en-GB" altLang="en-US" sz="2400" kern="1200" dirty="0"/>
            <a:t>, </a:t>
          </a:r>
          <a:r>
            <a:rPr lang="en-GB" altLang="en-US" sz="2400" kern="1200" dirty="0" err="1"/>
            <a:t>telepon</a:t>
          </a:r>
          <a:r>
            <a:rPr lang="en-GB" altLang="en-US" sz="2400" kern="1200" dirty="0"/>
            <a:t>]</a:t>
          </a:r>
          <a:endParaRPr lang="en-ID" sz="2400" kern="1200" dirty="0"/>
        </a:p>
      </dsp:txBody>
      <dsp:txXfrm>
        <a:off x="1960672" y="1081498"/>
        <a:ext cx="5573682" cy="501938"/>
      </dsp:txXfrm>
    </dsp:sp>
    <dsp:sp modelId="{B304ACA6-22BB-4BAF-A984-A260C8D7DADA}">
      <dsp:nvSpPr>
        <dsp:cNvPr id="0" name=""/>
        <dsp:cNvSpPr/>
      </dsp:nvSpPr>
      <dsp:spPr>
        <a:xfrm>
          <a:off x="1854168" y="1583437"/>
          <a:ext cx="5680186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2B577-41EE-4277-8D8D-573CEA01D74A}">
      <dsp:nvSpPr>
        <dsp:cNvPr id="0" name=""/>
        <dsp:cNvSpPr/>
      </dsp:nvSpPr>
      <dsp:spPr>
        <a:xfrm>
          <a:off x="1960672" y="1608534"/>
          <a:ext cx="5573682" cy="50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 dirty="0"/>
            <a:t>Tulisan [</a:t>
          </a:r>
          <a:r>
            <a:rPr lang="en-GB" altLang="en-US" sz="2400" kern="1200" dirty="0" err="1"/>
            <a:t>surat</a:t>
          </a:r>
          <a:r>
            <a:rPr lang="en-GB" altLang="en-US" sz="2400" kern="1200" dirty="0"/>
            <a:t>, fax]</a:t>
          </a:r>
          <a:endParaRPr lang="en-ID" sz="2400" kern="1200" dirty="0"/>
        </a:p>
      </dsp:txBody>
      <dsp:txXfrm>
        <a:off x="1960672" y="1608534"/>
        <a:ext cx="5573682" cy="501938"/>
      </dsp:txXfrm>
    </dsp:sp>
    <dsp:sp modelId="{0009ED0E-170F-419F-9E97-6616C68FE54E}">
      <dsp:nvSpPr>
        <dsp:cNvPr id="0" name=""/>
        <dsp:cNvSpPr/>
      </dsp:nvSpPr>
      <dsp:spPr>
        <a:xfrm>
          <a:off x="1854168" y="2110472"/>
          <a:ext cx="5680186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6964C-20BB-41EC-909F-D4ED5494F553}">
      <dsp:nvSpPr>
        <dsp:cNvPr id="0" name=""/>
        <dsp:cNvSpPr/>
      </dsp:nvSpPr>
      <dsp:spPr>
        <a:xfrm>
          <a:off x="1960672" y="2135569"/>
          <a:ext cx="5573682" cy="50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 dirty="0" err="1"/>
            <a:t>Perangkat</a:t>
          </a:r>
          <a:r>
            <a:rPr lang="en-GB" altLang="en-US" sz="2400" kern="1200" dirty="0"/>
            <a:t> </a:t>
          </a:r>
          <a:r>
            <a:rPr lang="en-GB" altLang="en-US" sz="2400" kern="1200" dirty="0" err="1"/>
            <a:t>bantu</a:t>
          </a:r>
          <a:endParaRPr lang="en-ID" sz="2400" kern="1200" dirty="0"/>
        </a:p>
      </dsp:txBody>
      <dsp:txXfrm>
        <a:off x="1960672" y="2135569"/>
        <a:ext cx="5573682" cy="501938"/>
      </dsp:txXfrm>
    </dsp:sp>
    <dsp:sp modelId="{7AF50BFD-8A56-4905-8B15-DE4DA56407EA}">
      <dsp:nvSpPr>
        <dsp:cNvPr id="0" name=""/>
        <dsp:cNvSpPr/>
      </dsp:nvSpPr>
      <dsp:spPr>
        <a:xfrm>
          <a:off x="1854168" y="2637507"/>
          <a:ext cx="5680186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C2F6D-EF4B-4097-B0D2-50983C003F2B}">
      <dsp:nvSpPr>
        <dsp:cNvPr id="0" name=""/>
        <dsp:cNvSpPr/>
      </dsp:nvSpPr>
      <dsp:spPr>
        <a:xfrm>
          <a:off x="1960672" y="2662604"/>
          <a:ext cx="5573682" cy="50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 dirty="0"/>
            <a:t>Manual [</a:t>
          </a:r>
          <a:r>
            <a:rPr lang="en-GB" altLang="en-US" sz="2400" kern="1200" dirty="0" err="1"/>
            <a:t>pensil</a:t>
          </a:r>
          <a:r>
            <a:rPr lang="en-GB" altLang="en-US" sz="2400" kern="1200" dirty="0"/>
            <a:t>/</a:t>
          </a:r>
          <a:r>
            <a:rPr lang="en-GB" altLang="en-US" sz="2400" kern="1200" dirty="0" err="1"/>
            <a:t>pena</a:t>
          </a:r>
          <a:r>
            <a:rPr lang="en-GB" altLang="en-US" sz="2400" kern="1200" dirty="0"/>
            <a:t> + </a:t>
          </a:r>
          <a:r>
            <a:rPr lang="en-GB" altLang="en-US" sz="2400" kern="1200" dirty="0" err="1"/>
            <a:t>kertas</a:t>
          </a:r>
          <a:r>
            <a:rPr lang="en-GB" altLang="en-US" sz="2400" kern="1200" dirty="0"/>
            <a:t>]</a:t>
          </a:r>
          <a:endParaRPr lang="en-ID" sz="2400" kern="1200" dirty="0"/>
        </a:p>
      </dsp:txBody>
      <dsp:txXfrm>
        <a:off x="1960672" y="2662604"/>
        <a:ext cx="5573682" cy="501938"/>
      </dsp:txXfrm>
    </dsp:sp>
    <dsp:sp modelId="{04A8D762-9E47-4CC3-9CFB-10BC9C9A2282}">
      <dsp:nvSpPr>
        <dsp:cNvPr id="0" name=""/>
        <dsp:cNvSpPr/>
      </dsp:nvSpPr>
      <dsp:spPr>
        <a:xfrm>
          <a:off x="1854168" y="3164542"/>
          <a:ext cx="5680186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0F7333-6744-412B-8069-E6F40A1188D6}">
      <dsp:nvSpPr>
        <dsp:cNvPr id="0" name=""/>
        <dsp:cNvSpPr/>
      </dsp:nvSpPr>
      <dsp:spPr>
        <a:xfrm>
          <a:off x="1960672" y="3189639"/>
          <a:ext cx="5573682" cy="50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 dirty="0"/>
            <a:t>Alat </a:t>
          </a:r>
          <a:r>
            <a:rPr lang="en-GB" altLang="en-US" sz="2400" kern="1200" dirty="0" err="1"/>
            <a:t>elektronis</a:t>
          </a:r>
          <a:r>
            <a:rPr lang="en-GB" altLang="en-US" sz="2400" kern="1200" dirty="0"/>
            <a:t> [</a:t>
          </a:r>
          <a:r>
            <a:rPr lang="en-GB" altLang="en-US" sz="2400" kern="1200" dirty="0" err="1"/>
            <a:t>komputer</a:t>
          </a:r>
          <a:endParaRPr lang="en-ID" sz="2400" kern="1200" dirty="0"/>
        </a:p>
      </dsp:txBody>
      <dsp:txXfrm>
        <a:off x="1960672" y="3189639"/>
        <a:ext cx="5573682" cy="501938"/>
      </dsp:txXfrm>
    </dsp:sp>
    <dsp:sp modelId="{8E567C2C-773B-4ED6-B0FD-FD9CED61E092}">
      <dsp:nvSpPr>
        <dsp:cNvPr id="0" name=""/>
        <dsp:cNvSpPr/>
      </dsp:nvSpPr>
      <dsp:spPr>
        <a:xfrm>
          <a:off x="1854168" y="3691578"/>
          <a:ext cx="5680186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A859-BDAD-4326-B76A-78F1617D7D29}">
      <dsp:nvSpPr>
        <dsp:cNvPr id="0" name=""/>
        <dsp:cNvSpPr/>
      </dsp:nvSpPr>
      <dsp:spPr>
        <a:xfrm>
          <a:off x="1960672" y="3716675"/>
          <a:ext cx="5573682" cy="50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 dirty="0" err="1"/>
            <a:t>Mesin</a:t>
          </a:r>
          <a:r>
            <a:rPr lang="en-GB" altLang="en-US" sz="2400" kern="1200" dirty="0"/>
            <a:t> </a:t>
          </a:r>
          <a:r>
            <a:rPr lang="en-GB" altLang="en-US" sz="2400" kern="1200" dirty="0" err="1"/>
            <a:t>mekanis</a:t>
          </a:r>
          <a:r>
            <a:rPr lang="en-GB" altLang="en-US" sz="2400" kern="1200" dirty="0"/>
            <a:t> [</a:t>
          </a:r>
          <a:r>
            <a:rPr lang="en-GB" altLang="en-US" sz="2400" kern="1200" dirty="0" err="1"/>
            <a:t>mesin</a:t>
          </a:r>
          <a:r>
            <a:rPr lang="en-GB" altLang="en-US" sz="2400" kern="1200" dirty="0"/>
            <a:t> tik]</a:t>
          </a:r>
          <a:endParaRPr lang="en-ID" sz="2400" kern="1200" dirty="0"/>
        </a:p>
      </dsp:txBody>
      <dsp:txXfrm>
        <a:off x="1960672" y="3716675"/>
        <a:ext cx="5573682" cy="501938"/>
      </dsp:txXfrm>
    </dsp:sp>
    <dsp:sp modelId="{11E4B3B5-2EA5-48C2-B78D-4C2BE2FEE610}">
      <dsp:nvSpPr>
        <dsp:cNvPr id="0" name=""/>
        <dsp:cNvSpPr/>
      </dsp:nvSpPr>
      <dsp:spPr>
        <a:xfrm>
          <a:off x="1854168" y="4218613"/>
          <a:ext cx="5680186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3F5CD-4208-41FA-9E7F-A172F0AD0CB7}">
      <dsp:nvSpPr>
        <dsp:cNvPr id="0" name=""/>
        <dsp:cNvSpPr/>
      </dsp:nvSpPr>
      <dsp:spPr>
        <a:xfrm>
          <a:off x="1960672" y="4243710"/>
          <a:ext cx="5573682" cy="50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kern="1200"/>
            <a:t>Alat telekomunikasi</a:t>
          </a:r>
          <a:endParaRPr lang="en-ID" sz="2400" kern="1200" dirty="0"/>
        </a:p>
      </dsp:txBody>
      <dsp:txXfrm>
        <a:off x="1960672" y="4243710"/>
        <a:ext cx="5573682" cy="501938"/>
      </dsp:txXfrm>
    </dsp:sp>
    <dsp:sp modelId="{EB5313C8-E9E3-4DE6-9DFA-8D6473ABB5FD}">
      <dsp:nvSpPr>
        <dsp:cNvPr id="0" name=""/>
        <dsp:cNvSpPr/>
      </dsp:nvSpPr>
      <dsp:spPr>
        <a:xfrm>
          <a:off x="1854168" y="4745648"/>
          <a:ext cx="5680186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6D903-E63C-4170-8AE6-499B50B20244}">
      <dsp:nvSpPr>
        <dsp:cNvPr id="0" name=""/>
        <dsp:cNvSpPr/>
      </dsp:nvSpPr>
      <dsp:spPr>
        <a:xfrm>
          <a:off x="1907463" y="499076"/>
          <a:ext cx="5041992" cy="5041992"/>
        </a:xfrm>
        <a:prstGeom prst="blockArc">
          <a:avLst>
            <a:gd name="adj1" fmla="val 13800000"/>
            <a:gd name="adj2" fmla="val 16200000"/>
            <a:gd name="adj3" fmla="val 30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0A920-DC75-4A84-8811-2DE94CE395C5}">
      <dsp:nvSpPr>
        <dsp:cNvPr id="0" name=""/>
        <dsp:cNvSpPr/>
      </dsp:nvSpPr>
      <dsp:spPr>
        <a:xfrm>
          <a:off x="1907463" y="499076"/>
          <a:ext cx="5041992" cy="5041992"/>
        </a:xfrm>
        <a:prstGeom prst="blockArc">
          <a:avLst>
            <a:gd name="adj1" fmla="val 11400000"/>
            <a:gd name="adj2" fmla="val 13800000"/>
            <a:gd name="adj3" fmla="val 30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A6F21-F4EA-40B9-961C-E1CD22710192}">
      <dsp:nvSpPr>
        <dsp:cNvPr id="0" name=""/>
        <dsp:cNvSpPr/>
      </dsp:nvSpPr>
      <dsp:spPr>
        <a:xfrm>
          <a:off x="1907463" y="499076"/>
          <a:ext cx="5041992" cy="5041992"/>
        </a:xfrm>
        <a:prstGeom prst="blockArc">
          <a:avLst>
            <a:gd name="adj1" fmla="val 9000000"/>
            <a:gd name="adj2" fmla="val 11400000"/>
            <a:gd name="adj3" fmla="val 30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89101-84B5-49A3-BBE0-27F82ED93DEE}">
      <dsp:nvSpPr>
        <dsp:cNvPr id="0" name=""/>
        <dsp:cNvSpPr/>
      </dsp:nvSpPr>
      <dsp:spPr>
        <a:xfrm>
          <a:off x="1907463" y="499076"/>
          <a:ext cx="5041992" cy="5041992"/>
        </a:xfrm>
        <a:prstGeom prst="blockArc">
          <a:avLst>
            <a:gd name="adj1" fmla="val 6600000"/>
            <a:gd name="adj2" fmla="val 9000000"/>
            <a:gd name="adj3" fmla="val 30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66A39-C99B-42FE-A553-B4C3FBA30A2B}">
      <dsp:nvSpPr>
        <dsp:cNvPr id="0" name=""/>
        <dsp:cNvSpPr/>
      </dsp:nvSpPr>
      <dsp:spPr>
        <a:xfrm>
          <a:off x="1907463" y="499076"/>
          <a:ext cx="5041992" cy="5041992"/>
        </a:xfrm>
        <a:prstGeom prst="blockArc">
          <a:avLst>
            <a:gd name="adj1" fmla="val 4200000"/>
            <a:gd name="adj2" fmla="val 6600000"/>
            <a:gd name="adj3" fmla="val 30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411FB-1C12-4ECD-8C18-B352D0419ED1}">
      <dsp:nvSpPr>
        <dsp:cNvPr id="0" name=""/>
        <dsp:cNvSpPr/>
      </dsp:nvSpPr>
      <dsp:spPr>
        <a:xfrm>
          <a:off x="1907463" y="499076"/>
          <a:ext cx="5041992" cy="5041992"/>
        </a:xfrm>
        <a:prstGeom prst="blockArc">
          <a:avLst>
            <a:gd name="adj1" fmla="val 1800000"/>
            <a:gd name="adj2" fmla="val 4200000"/>
            <a:gd name="adj3" fmla="val 30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9F5F1-A44F-49A2-9195-3077ECEC9508}">
      <dsp:nvSpPr>
        <dsp:cNvPr id="0" name=""/>
        <dsp:cNvSpPr/>
      </dsp:nvSpPr>
      <dsp:spPr>
        <a:xfrm>
          <a:off x="1907463" y="499076"/>
          <a:ext cx="5041992" cy="5041992"/>
        </a:xfrm>
        <a:prstGeom prst="blockArc">
          <a:avLst>
            <a:gd name="adj1" fmla="val 21000000"/>
            <a:gd name="adj2" fmla="val 1800000"/>
            <a:gd name="adj3" fmla="val 30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CD17D-458A-435C-9BBF-0E848B2941F6}">
      <dsp:nvSpPr>
        <dsp:cNvPr id="0" name=""/>
        <dsp:cNvSpPr/>
      </dsp:nvSpPr>
      <dsp:spPr>
        <a:xfrm>
          <a:off x="1907463" y="499076"/>
          <a:ext cx="5041992" cy="5041992"/>
        </a:xfrm>
        <a:prstGeom prst="blockArc">
          <a:avLst>
            <a:gd name="adj1" fmla="val 18600000"/>
            <a:gd name="adj2" fmla="val 21000000"/>
            <a:gd name="adj3" fmla="val 30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8F187-148F-4227-A461-287C50552D9A}">
      <dsp:nvSpPr>
        <dsp:cNvPr id="0" name=""/>
        <dsp:cNvSpPr/>
      </dsp:nvSpPr>
      <dsp:spPr>
        <a:xfrm>
          <a:off x="1907463" y="499076"/>
          <a:ext cx="5041992" cy="5041992"/>
        </a:xfrm>
        <a:prstGeom prst="blockArc">
          <a:avLst>
            <a:gd name="adj1" fmla="val 16200000"/>
            <a:gd name="adj2" fmla="val 18600000"/>
            <a:gd name="adj3" fmla="val 30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900-C6EC-4195-AF47-7A39E86A2381}">
      <dsp:nvSpPr>
        <dsp:cNvPr id="0" name=""/>
        <dsp:cNvSpPr/>
      </dsp:nvSpPr>
      <dsp:spPr>
        <a:xfrm>
          <a:off x="3172184" y="1763920"/>
          <a:ext cx="2512551" cy="239811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INFORMASI</a:t>
          </a:r>
          <a:endParaRPr lang="en-ID" sz="2400" b="1" kern="1200" dirty="0"/>
        </a:p>
      </dsp:txBody>
      <dsp:txXfrm>
        <a:off x="3540139" y="2115116"/>
        <a:ext cx="1776641" cy="1695721"/>
      </dsp:txXfrm>
    </dsp:sp>
    <dsp:sp modelId="{9F9BEDFC-78A4-4FE9-A254-8720A202D5C2}">
      <dsp:nvSpPr>
        <dsp:cNvPr id="0" name=""/>
        <dsp:cNvSpPr/>
      </dsp:nvSpPr>
      <dsp:spPr>
        <a:xfrm>
          <a:off x="3892633" y="1829"/>
          <a:ext cx="1071652" cy="10716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 dirty="0" err="1"/>
            <a:t>Akurasi</a:t>
          </a:r>
          <a:endParaRPr lang="en-ID" sz="1400" b="1" kern="1200" dirty="0"/>
        </a:p>
      </dsp:txBody>
      <dsp:txXfrm>
        <a:off x="4049573" y="158769"/>
        <a:ext cx="757772" cy="757772"/>
      </dsp:txXfrm>
    </dsp:sp>
    <dsp:sp modelId="{2CE3C003-84FC-4D63-876E-9F6F58B39143}">
      <dsp:nvSpPr>
        <dsp:cNvPr id="0" name=""/>
        <dsp:cNvSpPr/>
      </dsp:nvSpPr>
      <dsp:spPr>
        <a:xfrm>
          <a:off x="5488300" y="582604"/>
          <a:ext cx="1071652" cy="10716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Lengkap</a:t>
          </a:r>
          <a:endParaRPr lang="en-ID" sz="1400" b="1" kern="1200" dirty="0"/>
        </a:p>
      </dsp:txBody>
      <dsp:txXfrm>
        <a:off x="5645240" y="739544"/>
        <a:ext cx="757772" cy="757772"/>
      </dsp:txXfrm>
    </dsp:sp>
    <dsp:sp modelId="{900D8BD9-63AE-47D3-AA5D-7A741291DA3B}">
      <dsp:nvSpPr>
        <dsp:cNvPr id="0" name=""/>
        <dsp:cNvSpPr/>
      </dsp:nvSpPr>
      <dsp:spPr>
        <a:xfrm>
          <a:off x="6337336" y="2053179"/>
          <a:ext cx="1071652" cy="10716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Fleksibel</a:t>
          </a:r>
          <a:endParaRPr lang="en-ID" sz="1400" b="1" kern="1200" dirty="0"/>
        </a:p>
      </dsp:txBody>
      <dsp:txXfrm>
        <a:off x="6494276" y="2210119"/>
        <a:ext cx="757772" cy="757772"/>
      </dsp:txXfrm>
    </dsp:sp>
    <dsp:sp modelId="{2352B62B-B967-4230-9822-6E5B0FC0C52F}">
      <dsp:nvSpPr>
        <dsp:cNvPr id="0" name=""/>
        <dsp:cNvSpPr/>
      </dsp:nvSpPr>
      <dsp:spPr>
        <a:xfrm>
          <a:off x="5986443" y="3673736"/>
          <a:ext cx="1183704" cy="11750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Dapat</a:t>
          </a:r>
          <a:r>
            <a:rPr lang="en-US" sz="1300" b="1" kern="1200" dirty="0"/>
            <a:t> </a:t>
          </a:r>
          <a:r>
            <a:rPr lang="en-US" sz="1300" b="1" kern="1200" dirty="0" err="1"/>
            <a:t>Dipercaya</a:t>
          </a:r>
          <a:endParaRPr lang="en-ID" sz="1300" b="1" kern="1200" dirty="0"/>
        </a:p>
      </dsp:txBody>
      <dsp:txXfrm>
        <a:off x="6159792" y="3845824"/>
        <a:ext cx="837006" cy="830912"/>
      </dsp:txXfrm>
    </dsp:sp>
    <dsp:sp modelId="{1F700433-2194-468C-8426-507C0DACA1B3}">
      <dsp:nvSpPr>
        <dsp:cNvPr id="0" name=""/>
        <dsp:cNvSpPr/>
      </dsp:nvSpPr>
      <dsp:spPr>
        <a:xfrm>
          <a:off x="4741670" y="4816954"/>
          <a:ext cx="1071652" cy="10716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Berhubungan</a:t>
          </a:r>
          <a:endParaRPr lang="en-ID" sz="1400" b="1" kern="1200" dirty="0"/>
        </a:p>
      </dsp:txBody>
      <dsp:txXfrm>
        <a:off x="4898610" y="4973894"/>
        <a:ext cx="757772" cy="757772"/>
      </dsp:txXfrm>
    </dsp:sp>
    <dsp:sp modelId="{4E898B8B-AA86-410D-B5EC-EF7DA9C70A0D}">
      <dsp:nvSpPr>
        <dsp:cNvPr id="0" name=""/>
        <dsp:cNvSpPr/>
      </dsp:nvSpPr>
      <dsp:spPr>
        <a:xfrm>
          <a:off x="3043597" y="4816954"/>
          <a:ext cx="1071652" cy="10716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Mudah</a:t>
          </a:r>
          <a:r>
            <a:rPr lang="en-US" sz="1400" b="1" kern="1200" dirty="0"/>
            <a:t> </a:t>
          </a:r>
          <a:r>
            <a:rPr lang="en-US" sz="1400" b="1" kern="1200" dirty="0" err="1"/>
            <a:t>Diakses</a:t>
          </a:r>
          <a:endParaRPr lang="en-ID" sz="1400" b="1" kern="1200" dirty="0"/>
        </a:p>
      </dsp:txBody>
      <dsp:txXfrm>
        <a:off x="3200537" y="4973894"/>
        <a:ext cx="757772" cy="757772"/>
      </dsp:txXfrm>
    </dsp:sp>
    <dsp:sp modelId="{D5210AA7-B97A-418E-B6E4-A8F9756583B4}">
      <dsp:nvSpPr>
        <dsp:cNvPr id="0" name=""/>
        <dsp:cNvSpPr/>
      </dsp:nvSpPr>
      <dsp:spPr>
        <a:xfrm>
          <a:off x="1742797" y="3725454"/>
          <a:ext cx="1071652" cy="10716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Berdasarkan</a:t>
          </a:r>
          <a:r>
            <a:rPr lang="en-US" sz="1400" b="1" kern="1200" dirty="0"/>
            <a:t> Fakta</a:t>
          </a:r>
          <a:endParaRPr lang="en-ID" sz="1400" b="1" kern="1200" dirty="0"/>
        </a:p>
      </dsp:txBody>
      <dsp:txXfrm>
        <a:off x="1899737" y="3882394"/>
        <a:ext cx="757772" cy="757772"/>
      </dsp:txXfrm>
    </dsp:sp>
    <dsp:sp modelId="{7D12D1F2-30CC-498C-B424-DCEE41AFDF07}">
      <dsp:nvSpPr>
        <dsp:cNvPr id="0" name=""/>
        <dsp:cNvSpPr/>
      </dsp:nvSpPr>
      <dsp:spPr>
        <a:xfrm>
          <a:off x="1447930" y="2053179"/>
          <a:ext cx="1071652" cy="10716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Tepat</a:t>
          </a:r>
          <a:r>
            <a:rPr lang="en-US" sz="1400" b="1" kern="1200" dirty="0"/>
            <a:t> Waktu</a:t>
          </a:r>
          <a:endParaRPr lang="en-ID" sz="1400" b="1" kern="1200" dirty="0"/>
        </a:p>
      </dsp:txBody>
      <dsp:txXfrm>
        <a:off x="1604870" y="2210119"/>
        <a:ext cx="757772" cy="757772"/>
      </dsp:txXfrm>
    </dsp:sp>
    <dsp:sp modelId="{2AF5E263-AF7C-43FB-9307-0CBBB6D1E095}">
      <dsp:nvSpPr>
        <dsp:cNvPr id="0" name=""/>
        <dsp:cNvSpPr/>
      </dsp:nvSpPr>
      <dsp:spPr>
        <a:xfrm>
          <a:off x="2296966" y="582604"/>
          <a:ext cx="1071652" cy="10716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Tidak</a:t>
          </a:r>
          <a:r>
            <a:rPr lang="en-US" sz="1400" b="1" kern="1200" dirty="0"/>
            <a:t> </a:t>
          </a:r>
          <a:r>
            <a:rPr lang="en-US" sz="1400" b="1" kern="1200" dirty="0" err="1"/>
            <a:t>Terkontaminasi</a:t>
          </a:r>
          <a:endParaRPr lang="en-ID" sz="1400" b="1" kern="1200" dirty="0"/>
        </a:p>
      </dsp:txBody>
      <dsp:txXfrm>
        <a:off x="2453906" y="739544"/>
        <a:ext cx="757772" cy="757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761C7-C35F-4D2D-BEA3-5822390FD678}">
      <dsp:nvSpPr>
        <dsp:cNvPr id="0" name=""/>
        <dsp:cNvSpPr/>
      </dsp:nvSpPr>
      <dsp:spPr>
        <a:xfrm>
          <a:off x="0" y="547555"/>
          <a:ext cx="2526195" cy="15157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100" kern="1200" dirty="0" err="1">
              <a:solidFill>
                <a:schemeClr val="tx1"/>
              </a:solidFill>
            </a:rPr>
            <a:t>Perubahan</a:t>
          </a:r>
          <a:r>
            <a:rPr lang="en-US" altLang="en-US" sz="3100" kern="1200" dirty="0">
              <a:solidFill>
                <a:schemeClr val="tx1"/>
              </a:solidFill>
            </a:rPr>
            <a:t> yang </a:t>
          </a:r>
          <a:r>
            <a:rPr lang="en-US" altLang="en-US" sz="3100" kern="1200" dirty="0" err="1">
              <a:solidFill>
                <a:schemeClr val="tx1"/>
              </a:solidFill>
            </a:rPr>
            <a:t>cepat</a:t>
          </a:r>
          <a:endParaRPr lang="en-ID" sz="3100" kern="1200" dirty="0">
            <a:solidFill>
              <a:schemeClr val="tx1"/>
            </a:solidFill>
          </a:endParaRPr>
        </a:p>
      </dsp:txBody>
      <dsp:txXfrm>
        <a:off x="0" y="547555"/>
        <a:ext cx="2526195" cy="1515717"/>
      </dsp:txXfrm>
    </dsp:sp>
    <dsp:sp modelId="{E11B1A2D-4B56-4D53-82B4-4A26FD3E03B5}">
      <dsp:nvSpPr>
        <dsp:cNvPr id="0" name=""/>
        <dsp:cNvSpPr/>
      </dsp:nvSpPr>
      <dsp:spPr>
        <a:xfrm>
          <a:off x="2758934" y="547555"/>
          <a:ext cx="2526195" cy="1515717"/>
        </a:xfrm>
        <a:prstGeom prst="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100" kern="1200" dirty="0" err="1">
              <a:solidFill>
                <a:schemeClr val="tx1"/>
              </a:solidFill>
            </a:rPr>
            <a:t>Kompleks</a:t>
          </a:r>
          <a:endParaRPr lang="en-ID" sz="3100" kern="1200" dirty="0">
            <a:solidFill>
              <a:schemeClr val="tx1"/>
            </a:solidFill>
          </a:endParaRPr>
        </a:p>
      </dsp:txBody>
      <dsp:txXfrm>
        <a:off x="2758934" y="547555"/>
        <a:ext cx="2526195" cy="1515717"/>
      </dsp:txXfrm>
    </dsp:sp>
    <dsp:sp modelId="{2B86CC6B-1A3A-4999-A7F9-5E972F55FD5C}">
      <dsp:nvSpPr>
        <dsp:cNvPr id="0" name=""/>
        <dsp:cNvSpPr/>
      </dsp:nvSpPr>
      <dsp:spPr>
        <a:xfrm>
          <a:off x="5557631" y="567699"/>
          <a:ext cx="2526195" cy="1515717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100" kern="1200" dirty="0" err="1">
              <a:solidFill>
                <a:schemeClr val="tx1"/>
              </a:solidFill>
            </a:rPr>
            <a:t>Ekonomi</a:t>
          </a:r>
          <a:r>
            <a:rPr lang="en-US" altLang="en-US" sz="3100" kern="1200" dirty="0">
              <a:solidFill>
                <a:schemeClr val="tx1"/>
              </a:solidFill>
            </a:rPr>
            <a:t> Global</a:t>
          </a:r>
          <a:endParaRPr lang="en-ID" sz="3100" kern="1200" dirty="0">
            <a:solidFill>
              <a:schemeClr val="tx1"/>
            </a:solidFill>
          </a:endParaRPr>
        </a:p>
      </dsp:txBody>
      <dsp:txXfrm>
        <a:off x="5557631" y="567699"/>
        <a:ext cx="2526195" cy="1515717"/>
      </dsp:txXfrm>
    </dsp:sp>
    <dsp:sp modelId="{08B3830B-AE38-4E96-8AC8-0D6B02747793}">
      <dsp:nvSpPr>
        <dsp:cNvPr id="0" name=""/>
        <dsp:cNvSpPr/>
      </dsp:nvSpPr>
      <dsp:spPr>
        <a:xfrm>
          <a:off x="89654" y="2499430"/>
          <a:ext cx="2526195" cy="1515717"/>
        </a:xfrm>
        <a:prstGeom prst="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100" kern="1200" dirty="0" err="1">
              <a:solidFill>
                <a:schemeClr val="tx1"/>
              </a:solidFill>
            </a:rPr>
            <a:t>Kompetisi</a:t>
          </a:r>
          <a:r>
            <a:rPr lang="en-US" altLang="en-US" sz="3100" kern="1200" dirty="0">
              <a:solidFill>
                <a:schemeClr val="tx1"/>
              </a:solidFill>
            </a:rPr>
            <a:t> Super </a:t>
          </a:r>
          <a:r>
            <a:rPr lang="en-US" altLang="en-US" sz="3100" kern="1200" dirty="0" err="1">
              <a:solidFill>
                <a:schemeClr val="tx1"/>
              </a:solidFill>
            </a:rPr>
            <a:t>Ketat</a:t>
          </a:r>
          <a:endParaRPr lang="en-ID" sz="3100" kern="1200" dirty="0">
            <a:solidFill>
              <a:schemeClr val="tx1"/>
            </a:solidFill>
          </a:endParaRPr>
        </a:p>
      </dsp:txBody>
      <dsp:txXfrm>
        <a:off x="89654" y="2499430"/>
        <a:ext cx="2526195" cy="1515717"/>
      </dsp:txXfrm>
    </dsp:sp>
    <dsp:sp modelId="{1ADE7716-6CD4-4A5F-8DC4-3FD1824CFE1D}">
      <dsp:nvSpPr>
        <dsp:cNvPr id="0" name=""/>
        <dsp:cNvSpPr/>
      </dsp:nvSpPr>
      <dsp:spPr>
        <a:xfrm>
          <a:off x="2857860" y="2499430"/>
          <a:ext cx="2526195" cy="1515717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100" kern="1200" dirty="0" err="1">
              <a:solidFill>
                <a:schemeClr val="tx1"/>
              </a:solidFill>
            </a:rPr>
            <a:t>Berfokus</a:t>
          </a:r>
          <a:r>
            <a:rPr lang="en-US" altLang="en-US" sz="3100" kern="1200" dirty="0">
              <a:solidFill>
                <a:schemeClr val="tx1"/>
              </a:solidFill>
            </a:rPr>
            <a:t> pada </a:t>
          </a:r>
          <a:r>
            <a:rPr lang="en-US" altLang="en-US" sz="3100" kern="1200" dirty="0" err="1">
              <a:solidFill>
                <a:schemeClr val="tx1"/>
              </a:solidFill>
            </a:rPr>
            <a:t>Pelayanan</a:t>
          </a:r>
          <a:endParaRPr lang="en-ID" sz="3100" kern="1200" dirty="0">
            <a:solidFill>
              <a:schemeClr val="tx1"/>
            </a:solidFill>
          </a:endParaRPr>
        </a:p>
      </dsp:txBody>
      <dsp:txXfrm>
        <a:off x="2857860" y="2499430"/>
        <a:ext cx="2526195" cy="1515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CF57-0135-472E-B87D-1D1CBFD7D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A8A58-D0A6-40F6-8B34-BAE7A3F6D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EDB59-7AC2-44DB-90F8-1F0B731E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4ACA2-4A00-4837-BC42-573EF0335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0FBCA-AE49-4885-BEAD-CA252449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0850-2AE8-41B7-ACB0-2F0D9052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FFB493-57A0-4D60-BE12-508BFDB56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4EBF0-7AE0-436E-8B1B-FB2D76FC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1B7CE-AE66-4D31-8E55-673350C3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58252-F303-4D05-AFE8-AA348E14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7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60422-842F-4184-ABEB-BD3B0E21C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57D3D-5B04-4D78-8DD6-D1A39BD7B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5F6E-AB99-4563-9991-D765E7A3F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8DA40-6104-45D6-9F20-7C47A5FF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DC27D-1469-470E-9DB7-9639A10A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5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8593-BE94-4C4F-B2E0-2032CBE6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D4FF6-44F4-4ECA-89B7-6B92A94D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7B708-FA26-4589-BBE0-2AA7A91E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25638-90E1-4497-8D44-2D37DA966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719F4-41C1-4086-B312-E433FD0A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6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822F0-4709-4098-8455-497F5F03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206A3-0247-4FA0-A12E-9861BB0AD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F9D9F-3112-423E-B311-6809AE30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207E3-6555-4B83-9485-7FEBB37E4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EA652-DC06-4826-A475-768F20F9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0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0D80-F3EE-499D-9EEB-6E5F6738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437B-9C91-433B-AA46-3CC4CFC4F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A278B-68DC-487D-B18D-D8256F4F2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A2389-5BDA-499D-9C4D-28D8E7DE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EDFB-E9BA-4C39-BF9C-3854A872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40631-F819-4B47-B090-E8260498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EE25-1443-401E-A6FC-5C42169E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D5D35-EE1B-469A-B684-7CC2D645C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7C92D-C39C-4664-BD83-3A4215FAE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A3B91-382C-4228-B5C6-20F3A6354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DF0D8-A6C8-404C-83E5-9C20A0080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3A2842-A2E5-4239-A2CA-013C906D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3981F-40E9-4AEF-A0AE-580CA15F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0921BD-ACAD-4109-B263-B346F41F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B3D9-A8A7-45EE-8C1A-29DA56FB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22207-112A-473D-BA8B-AF25AC0E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87B8B-1136-4F39-8F75-A314F8EB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7FB56-D159-4C7E-8773-3741D036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20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E3DDE-9D40-4152-8B6D-BD571AF3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59139-4082-4F35-8C62-B7BB054F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9E059-CA6D-4C19-85B5-135A4BA7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0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5A10-542B-48BC-B2C9-46F25DD9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398B-E84D-4D6A-BD8B-90CA9E950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DC978-3591-4B82-912D-CC251F23B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AB038-B20F-4E67-9BE1-7E1867A2E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A9E8F-4310-4AFD-997C-DEA13A3F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899CD-CE18-4A03-ADCF-791A7DE5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D41D-8FFF-4CD6-923A-9B0C753C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38DC2D-E67A-4EDF-B8FE-3ABF2F8E5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BD5F2-51B0-4B31-8BEB-E48AA42B7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BBB54-E2E8-41D3-B4AE-837724DD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8B950-85CF-4C63-BFD0-E75E55D2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637E5-7FDD-41AE-81ED-9DD4A64D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5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2A7109-DDB1-4C2B-8AF8-2262814D823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3412" y="0"/>
            <a:ext cx="12144375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09BEF-5049-4CB6-8910-7F6573430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48950-424E-40CE-AC4E-8B17D2486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084DF-4415-4A76-B304-54E47EF3561A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B440B-F65B-4EF2-9C62-220B7A095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F52C6-1A85-48E7-9C1E-CD0F93413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771B4-10DF-4CFF-BF52-54278AA047B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FCC1C3-444F-43FB-B29C-375055F08D3D}"/>
              </a:ext>
            </a:extLst>
          </p:cNvPr>
          <p:cNvSpPr/>
          <p:nvPr userDrawn="1"/>
        </p:nvSpPr>
        <p:spPr>
          <a:xfrm>
            <a:off x="7746274" y="42204"/>
            <a:ext cx="3226526" cy="13324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B6129E-0EE3-48A3-957E-99CBBC3F4C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63786" t="597" r="10573" b="80464"/>
          <a:stretch/>
        </p:blipFill>
        <p:spPr>
          <a:xfrm>
            <a:off x="9074841" y="47436"/>
            <a:ext cx="2287346" cy="82986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A8A9D-C78B-42FB-AECC-10A83D0B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A93518-4EAA-4270-BBDE-E9EE2EB9BFAB}"/>
              </a:ext>
            </a:extLst>
          </p:cNvPr>
          <p:cNvSpPr/>
          <p:nvPr userDrawn="1"/>
        </p:nvSpPr>
        <p:spPr>
          <a:xfrm>
            <a:off x="9460035" y="5636249"/>
            <a:ext cx="2287346" cy="8298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115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vimeo.com/96681176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en.wikipedia.org/wiki/Laborer" TargetMode="External"/><Relationship Id="rId7" Type="http://schemas.openxmlformats.org/officeDocument/2006/relationships/hyperlink" Target="http://commons.wikimedia.org/wiki/File:US_Navy_030618-N-3970R-001_Aviation_Structural_Mechanic_2nd_Class_Jason_Lively_and_Aviation_Mechanic_Airman_Rafael_Bustamente_work_together_to_rivet_an_air_baffle.jpg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hyperlink" Target="https://commons.wikimedia.org/wiki/File:Robot_worker.jpg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://www.dozuki.com/Tech_Writing/chapter/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di.org/article/explainer-what-is-personal-data-and-how-can-i-control-how-is-it-shared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agilebacon.com/how-can-scrum-masters-help-their-teams-to-self-organize/" TargetMode="External"/><Relationship Id="rId3" Type="http://schemas.openxmlformats.org/officeDocument/2006/relationships/hyperlink" Target="https://pxhere.com/es/photo/629589" TargetMode="External"/><Relationship Id="rId7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photo/factory-in-industry-257704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90BBE0C-8B2B-43C6-A81B-0F16D8CBA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474" y="2017334"/>
            <a:ext cx="9144000" cy="959435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Pengantar</a:t>
            </a:r>
            <a:r>
              <a:rPr lang="en-US" sz="5400" b="1" dirty="0"/>
              <a:t> </a:t>
            </a:r>
            <a:r>
              <a:rPr lang="en-US" sz="5400" b="1" dirty="0" err="1"/>
              <a:t>Teknologi</a:t>
            </a:r>
            <a:r>
              <a:rPr lang="en-US" sz="5400" b="1" dirty="0"/>
              <a:t> </a:t>
            </a:r>
            <a:r>
              <a:rPr lang="en-US" sz="5400" b="1" dirty="0" err="1"/>
              <a:t>Informasi</a:t>
            </a:r>
            <a:endParaRPr lang="en-US" sz="5400" b="1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DDB6601F-3BA1-43DA-BD57-169E8536B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044" y="2976769"/>
            <a:ext cx="9144000" cy="959435"/>
          </a:xfrm>
        </p:spPr>
        <p:txBody>
          <a:bodyPr>
            <a:normAutofit/>
          </a:bodyPr>
          <a:lstStyle/>
          <a:p>
            <a:r>
              <a:rPr lang="en-US" sz="1800" dirty="0"/>
              <a:t>Tim </a:t>
            </a:r>
            <a:r>
              <a:rPr lang="en-US" sz="1800" dirty="0" err="1"/>
              <a:t>Dosen</a:t>
            </a:r>
            <a:r>
              <a:rPr lang="en-US" sz="1800" dirty="0"/>
              <a:t> PTI</a:t>
            </a:r>
          </a:p>
          <a:p>
            <a:r>
              <a:rPr lang="en-US" sz="1800" dirty="0"/>
              <a:t>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4EE9A-AE14-45CC-A85B-413815772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47" y="856397"/>
            <a:ext cx="1272208" cy="129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4A9A8-3622-47F1-8587-FE146A509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1" y="3881231"/>
            <a:ext cx="4557259" cy="2560600"/>
          </a:xfrm>
          <a:prstGeom prst="rect">
            <a:avLst/>
          </a:prstGeom>
          <a:effectLst>
            <a:glow rad="584200">
              <a:schemeClr val="accent1">
                <a:alpha val="83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993A0-C378-4B8C-880F-A22071C4D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18" y="3881231"/>
            <a:ext cx="4557259" cy="2563458"/>
          </a:xfrm>
          <a:prstGeom prst="rect">
            <a:avLst/>
          </a:prstGeom>
          <a:effectLst>
            <a:glow rad="927100">
              <a:schemeClr val="accent1">
                <a:alpha val="81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2284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BB6E-9E4A-4515-8BF7-D9BA2487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en-US" b="1" dirty="0" err="1"/>
              <a:t>Lingkungan</a:t>
            </a:r>
            <a:r>
              <a:rPr lang="en-US" altLang="en-US" b="1" dirty="0"/>
              <a:t> </a:t>
            </a:r>
            <a:r>
              <a:rPr lang="en-US" altLang="en-US" b="1" dirty="0" err="1"/>
              <a:t>Kerja</a:t>
            </a:r>
            <a:r>
              <a:rPr lang="en-US" altLang="en-US" b="1" dirty="0"/>
              <a:t> </a:t>
            </a:r>
            <a:r>
              <a:rPr lang="en-US" altLang="en-US" b="1" dirty="0" err="1"/>
              <a:t>Saat</a:t>
            </a:r>
            <a:r>
              <a:rPr lang="en-US" altLang="en-US" b="1" dirty="0"/>
              <a:t> </a:t>
            </a:r>
            <a:r>
              <a:rPr lang="en-US" altLang="en-US" b="1" dirty="0" err="1"/>
              <a:t>Ini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3F301-0535-490B-8B7F-524BB0A23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3" y="1328980"/>
            <a:ext cx="11545957" cy="5280542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err="1"/>
              <a:t>Karakteristik</a:t>
            </a:r>
            <a:r>
              <a:rPr lang="en-US" altLang="en-US" dirty="0"/>
              <a:t>: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sz="2800" dirty="0"/>
          </a:p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Banyak </a:t>
            </a:r>
            <a:r>
              <a:rPr lang="en-US" altLang="en-US" dirty="0" err="1"/>
              <a:t>organisasi</a:t>
            </a:r>
            <a:r>
              <a:rPr lang="en-US" altLang="en-US" dirty="0"/>
              <a:t> </a:t>
            </a:r>
            <a:r>
              <a:rPr lang="en-US" altLang="en-US" dirty="0" err="1"/>
              <a:t>menggunakan</a:t>
            </a:r>
            <a:r>
              <a:rPr lang="en-US" altLang="en-US" dirty="0"/>
              <a:t> TI, pada </a:t>
            </a:r>
            <a:r>
              <a:rPr lang="en-US" altLang="en-US" dirty="0" err="1"/>
              <a:t>kasus-kasus</a:t>
            </a:r>
            <a:r>
              <a:rPr lang="en-US" altLang="en-US" dirty="0"/>
              <a:t> </a:t>
            </a:r>
            <a:r>
              <a:rPr lang="en-US" altLang="en-US" dirty="0" err="1"/>
              <a:t>tertentu</a:t>
            </a:r>
            <a:r>
              <a:rPr lang="en-US" altLang="en-US" dirty="0"/>
              <a:t>, </a:t>
            </a:r>
            <a:r>
              <a:rPr lang="en-US" altLang="en-US" dirty="0" err="1"/>
              <a:t>solusinya</a:t>
            </a:r>
            <a:r>
              <a:rPr lang="en-US" altLang="en-US" dirty="0"/>
              <a:t> </a:t>
            </a:r>
            <a:r>
              <a:rPr lang="en-US" altLang="en-US" dirty="0" err="1"/>
              <a:t>hanya</a:t>
            </a:r>
            <a:r>
              <a:rPr lang="en-US" altLang="en-US" dirty="0"/>
              <a:t> TI</a:t>
            </a:r>
          </a:p>
          <a:p>
            <a:pPr eaLnBrk="1" hangingPunct="1"/>
            <a:r>
              <a:rPr lang="en-US" altLang="en-US" dirty="0"/>
              <a:t>Oleh </a:t>
            </a:r>
            <a:r>
              <a:rPr lang="en-US" altLang="en-US" dirty="0" err="1"/>
              <a:t>karena</a:t>
            </a:r>
            <a:r>
              <a:rPr lang="en-US" altLang="en-US" dirty="0"/>
              <a:t> </a:t>
            </a:r>
            <a:r>
              <a:rPr lang="en-US" altLang="en-US" dirty="0" err="1"/>
              <a:t>itu</a:t>
            </a:r>
            <a:r>
              <a:rPr lang="en-US" altLang="en-US" dirty="0"/>
              <a:t>, </a:t>
            </a:r>
            <a:r>
              <a:rPr lang="en-US" altLang="en-US" dirty="0" err="1"/>
              <a:t>pengetahuan</a:t>
            </a:r>
            <a:r>
              <a:rPr lang="en-US" altLang="en-US" dirty="0"/>
              <a:t> </a:t>
            </a:r>
            <a:r>
              <a:rPr lang="en-US" altLang="en-US" dirty="0" err="1"/>
              <a:t>tentang</a:t>
            </a:r>
            <a:r>
              <a:rPr lang="en-US" altLang="en-US" dirty="0"/>
              <a:t> </a:t>
            </a:r>
            <a:r>
              <a:rPr lang="en-US" altLang="en-US" dirty="0" err="1"/>
              <a:t>Teknologi</a:t>
            </a:r>
            <a:r>
              <a:rPr lang="en-US" altLang="en-US" dirty="0"/>
              <a:t> </a:t>
            </a:r>
            <a:r>
              <a:rPr lang="en-US" altLang="en-US" dirty="0" err="1"/>
              <a:t>Informasi</a:t>
            </a:r>
            <a:r>
              <a:rPr lang="en-US" altLang="en-US" dirty="0"/>
              <a:t> sangat </a:t>
            </a:r>
            <a:r>
              <a:rPr lang="en-US" altLang="en-US" dirty="0" err="1"/>
              <a:t>penting</a:t>
            </a:r>
            <a:r>
              <a:rPr lang="en-US" altLang="en-US" dirty="0"/>
              <a:t> </a:t>
            </a:r>
            <a:r>
              <a:rPr lang="en-US" altLang="en-US" dirty="0" err="1"/>
              <a:t>saat</a:t>
            </a:r>
            <a:r>
              <a:rPr lang="en-US" altLang="en-US" dirty="0"/>
              <a:t> </a:t>
            </a:r>
            <a:r>
              <a:rPr lang="en-US" altLang="en-US" dirty="0" err="1"/>
              <a:t>ini</a:t>
            </a:r>
            <a:endParaRPr lang="en-US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29876AB-6A94-475A-8830-F3B38459A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4010927"/>
              </p:ext>
            </p:extLst>
          </p:nvPr>
        </p:nvGraphicFramePr>
        <p:xfrm>
          <a:off x="414130" y="1328980"/>
          <a:ext cx="8083827" cy="4635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84E3EAC-F673-4C0E-A7AB-C6FD496843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06822" y="3083317"/>
            <a:ext cx="4291535" cy="2199411"/>
          </a:xfrm>
          <a:prstGeom prst="rect">
            <a:avLst/>
          </a:prstGeom>
          <a:effectLst>
            <a:glow rad="4191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6413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15A12-B890-407B-AA2B-459A3DF4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en-US" sz="4000" b="1" dirty="0" err="1"/>
              <a:t>Penggolongan</a:t>
            </a:r>
            <a:r>
              <a:rPr lang="en-US" altLang="en-US" sz="4000" b="1" dirty="0"/>
              <a:t> TI </a:t>
            </a:r>
            <a:r>
              <a:rPr lang="en-US" altLang="en-US" sz="4000" b="1" dirty="0" err="1"/>
              <a:t>Sejak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Jaman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Purba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Sampai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Saat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Ini</a:t>
            </a:r>
            <a:endParaRPr lang="en-ID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08A57-C41D-4F92-9F7F-714311EF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667" y="1947724"/>
            <a:ext cx="2391889" cy="15906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807517-F853-4609-8763-60B66BC317D1}"/>
              </a:ext>
            </a:extLst>
          </p:cNvPr>
          <p:cNvSpPr txBox="1">
            <a:spLocks/>
          </p:cNvSpPr>
          <p:nvPr/>
        </p:nvSpPr>
        <p:spPr>
          <a:xfrm>
            <a:off x="384026" y="3538330"/>
            <a:ext cx="2471530" cy="68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/>
              <a:t>Manual Working</a:t>
            </a:r>
            <a:endParaRPr lang="en-ID" sz="2800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FAB9C4E-0CDE-4400-B4F3-BE8A09F86D03}"/>
              </a:ext>
            </a:extLst>
          </p:cNvPr>
          <p:cNvSpPr/>
          <p:nvPr/>
        </p:nvSpPr>
        <p:spPr>
          <a:xfrm>
            <a:off x="2938468" y="2684040"/>
            <a:ext cx="546652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2F554-3705-443F-B1F2-7D2F8FE5F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54499" y="1941918"/>
            <a:ext cx="2120810" cy="15906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5DA64D6-22B3-4F6A-8662-24C0DB7874F1}"/>
              </a:ext>
            </a:extLst>
          </p:cNvPr>
          <p:cNvSpPr txBox="1">
            <a:spLocks/>
          </p:cNvSpPr>
          <p:nvPr/>
        </p:nvSpPr>
        <p:spPr>
          <a:xfrm>
            <a:off x="6381565" y="3539189"/>
            <a:ext cx="2856034" cy="68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/>
              <a:t>Mechanic Electronical</a:t>
            </a:r>
            <a:endParaRPr lang="en-ID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A7A17-D0C9-4855-BCD3-E804708EF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51541" y="1941917"/>
            <a:ext cx="2226850" cy="159060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FEFA23-C7ED-4251-B2A8-520BD39B5E97}"/>
              </a:ext>
            </a:extLst>
          </p:cNvPr>
          <p:cNvSpPr txBox="1">
            <a:spLocks/>
          </p:cNvSpPr>
          <p:nvPr/>
        </p:nvSpPr>
        <p:spPr>
          <a:xfrm>
            <a:off x="3352609" y="3538330"/>
            <a:ext cx="2756648" cy="68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/>
              <a:t>Mechanic Working</a:t>
            </a:r>
            <a:endParaRPr lang="en-ID" sz="28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0501B6D-A646-42B4-80A8-D5927C2E105C}"/>
              </a:ext>
            </a:extLst>
          </p:cNvPr>
          <p:cNvSpPr/>
          <p:nvPr/>
        </p:nvSpPr>
        <p:spPr>
          <a:xfrm>
            <a:off x="5834913" y="2684513"/>
            <a:ext cx="546652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9A45FC0-6454-40B8-925D-9E6EEBDFBF14}"/>
              </a:ext>
            </a:extLst>
          </p:cNvPr>
          <p:cNvSpPr/>
          <p:nvPr/>
        </p:nvSpPr>
        <p:spPr>
          <a:xfrm>
            <a:off x="8704765" y="2684040"/>
            <a:ext cx="546652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390BCF-FB63-424E-9461-AB0B00E10636}"/>
              </a:ext>
            </a:extLst>
          </p:cNvPr>
          <p:cNvSpPr txBox="1"/>
          <p:nvPr/>
        </p:nvSpPr>
        <p:spPr>
          <a:xfrm>
            <a:off x="9377335" y="3650051"/>
            <a:ext cx="2756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 err="1">
                <a:latin typeface="+mj-lt"/>
                <a:ea typeface="+mj-ea"/>
                <a:cs typeface="+mj-cs"/>
              </a:rPr>
              <a:t>Elektronik</a:t>
            </a:r>
            <a:r>
              <a:rPr lang="en-US" altLang="en-US" sz="2400" b="1" dirty="0">
                <a:latin typeface="+mj-lt"/>
                <a:ea typeface="+mj-ea"/>
                <a:cs typeface="+mj-cs"/>
              </a:rPr>
              <a:t> Working</a:t>
            </a:r>
            <a:endParaRPr lang="en-ID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AED22F-5155-4A0E-B702-730FCCCF8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377335" y="1941918"/>
            <a:ext cx="2395908" cy="15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A9B273-4C2D-4785-A396-A67B40A9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altLang="en-US" sz="4000" b="1" dirty="0" err="1"/>
              <a:t>Penggolongan</a:t>
            </a:r>
            <a:r>
              <a:rPr lang="en-US" altLang="en-US" sz="4000" b="1" dirty="0"/>
              <a:t> TI </a:t>
            </a:r>
            <a:r>
              <a:rPr lang="en-US" altLang="en-US" sz="4000" b="1" dirty="0" err="1"/>
              <a:t>Sejak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Jaman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Purba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Sampai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Saat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Ini</a:t>
            </a:r>
            <a:endParaRPr lang="en-ID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E51C9-53FA-4251-9B46-F9C3EFAEFE5A}"/>
              </a:ext>
            </a:extLst>
          </p:cNvPr>
          <p:cNvSpPr txBox="1"/>
          <p:nvPr/>
        </p:nvSpPr>
        <p:spPr>
          <a:xfrm>
            <a:off x="3706068" y="1890516"/>
            <a:ext cx="7533526" cy="441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300000 SM 	: </a:t>
            </a:r>
            <a:r>
              <a:rPr lang="en-US" altLang="en-US" sz="2400" dirty="0" err="1"/>
              <a:t>Tulang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14000 SM 	: Petroglyphs (</a:t>
            </a:r>
            <a:r>
              <a:rPr lang="en-US" altLang="en-US" sz="2400" dirty="0" err="1"/>
              <a:t>Karang</a:t>
            </a:r>
            <a:r>
              <a:rPr lang="en-US" altLang="en-US" sz="24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9000 SM 	: </a:t>
            </a:r>
            <a:r>
              <a:rPr lang="en-US" altLang="en-US" sz="2400" dirty="0" err="1"/>
              <a:t>Lempengan</a:t>
            </a:r>
            <a:r>
              <a:rPr lang="en-US" altLang="en-US" sz="2400" dirty="0"/>
              <a:t> Tanah </a:t>
            </a:r>
            <a:r>
              <a:rPr lang="en-US" altLang="en-US" sz="2400" dirty="0" err="1"/>
              <a:t>Liat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5000 SM	: Tablet Tanah </a:t>
            </a:r>
            <a:r>
              <a:rPr lang="en-US" altLang="en-US" sz="2400" dirty="0" err="1"/>
              <a:t>Liat</a:t>
            </a:r>
            <a:r>
              <a:rPr lang="en-US" altLang="en-US" sz="2400" dirty="0"/>
              <a:t> -&gt; Babylonia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2600 SM 	: Papyrus -&gt; </a:t>
            </a:r>
            <a:r>
              <a:rPr lang="en-US" altLang="en-US" sz="2400" dirty="0" err="1"/>
              <a:t>babylonia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2500 SM 	: Abacus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1900 SM	: Stonehenge -&gt; </a:t>
            </a:r>
            <a:r>
              <a:rPr lang="en-US" altLang="en-US" sz="2400" dirty="0" err="1"/>
              <a:t>salisbury</a:t>
            </a:r>
            <a:r>
              <a:rPr lang="en-US" altLang="en-US" sz="2400" dirty="0"/>
              <a:t> plain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1200 SM	: Quipus (</a:t>
            </a:r>
            <a:r>
              <a:rPr lang="en-US" altLang="en-US" sz="2400" dirty="0" err="1"/>
              <a:t>Tali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Bersimpul</a:t>
            </a:r>
            <a:r>
              <a:rPr lang="en-US" altLang="en-US" sz="2400" dirty="0"/>
              <a:t>)-&gt; Peru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400 SM	: </a:t>
            </a:r>
            <a:r>
              <a:rPr lang="en-US" altLang="en-US" sz="2400" dirty="0" err="1"/>
              <a:t>Kulit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Binatang</a:t>
            </a:r>
            <a:r>
              <a:rPr lang="en-US" altLang="en-US" sz="2400" dirty="0"/>
              <a:t> -&gt;</a:t>
            </a:r>
            <a:r>
              <a:rPr lang="en-US" altLang="en-US" sz="2400" dirty="0" err="1"/>
              <a:t>Yunani&amp;Romawi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1150  		: </a:t>
            </a:r>
            <a:r>
              <a:rPr lang="en-US" altLang="en-US" sz="2400" dirty="0" err="1"/>
              <a:t>Kertas</a:t>
            </a:r>
            <a:r>
              <a:rPr lang="en-US" altLang="en-US" sz="2400" dirty="0"/>
              <a:t> -&gt; </a:t>
            </a:r>
            <a:r>
              <a:rPr lang="en-US" altLang="en-US" sz="2400" dirty="0" err="1"/>
              <a:t>Spanyol</a:t>
            </a:r>
            <a:r>
              <a:rPr lang="en-US" altLang="en-US" sz="2400" dirty="0"/>
              <a:t> (Moors)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1455		: Alat </a:t>
            </a:r>
            <a:r>
              <a:rPr lang="en-US" altLang="en-US" sz="2400" dirty="0" err="1"/>
              <a:t>Cetak</a:t>
            </a:r>
            <a:r>
              <a:rPr lang="en-US" altLang="en-US" sz="2400" dirty="0"/>
              <a:t> -&gt;</a:t>
            </a:r>
            <a:r>
              <a:rPr lang="en-US" altLang="en-US" sz="2400" dirty="0" err="1"/>
              <a:t>Jerman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1614		: Napier’s Bones -&gt; </a:t>
            </a:r>
            <a:r>
              <a:rPr lang="en-US" altLang="en-US" sz="2400" dirty="0" err="1"/>
              <a:t>Scotlandia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1621		: </a:t>
            </a:r>
            <a:r>
              <a:rPr lang="en-US" altLang="en-US" sz="2400" dirty="0" err="1"/>
              <a:t>Oughtred’s</a:t>
            </a:r>
            <a:r>
              <a:rPr lang="en-US" altLang="en-US" sz="2400" dirty="0"/>
              <a:t> Slide Rule -&gt; </a:t>
            </a:r>
            <a:r>
              <a:rPr lang="en-US" altLang="en-US" sz="2400" dirty="0" err="1"/>
              <a:t>Inggris</a:t>
            </a:r>
            <a:endParaRPr lang="en-US" alt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122999-5645-44A9-A97E-D33977F30AAD}"/>
              </a:ext>
            </a:extLst>
          </p:cNvPr>
          <p:cNvSpPr txBox="1">
            <a:spLocks/>
          </p:cNvSpPr>
          <p:nvPr/>
        </p:nvSpPr>
        <p:spPr>
          <a:xfrm>
            <a:off x="713197" y="3622013"/>
            <a:ext cx="1485473" cy="77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b="1" dirty="0"/>
              <a:t>Manual Working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57843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A9B273-4C2D-4785-A396-A67B40A9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altLang="en-US" sz="4000" b="1" dirty="0" err="1"/>
              <a:t>Penggolongan</a:t>
            </a:r>
            <a:r>
              <a:rPr lang="en-US" altLang="en-US" sz="4000" b="1" dirty="0"/>
              <a:t> TI </a:t>
            </a:r>
            <a:r>
              <a:rPr lang="en-US" altLang="en-US" sz="4000" b="1" dirty="0" err="1"/>
              <a:t>Sejak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Jaman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Purba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Sampai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Saat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Ini</a:t>
            </a:r>
            <a:endParaRPr lang="en-ID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E51C9-53FA-4251-9B46-F9C3EFAEFE5A}"/>
              </a:ext>
            </a:extLst>
          </p:cNvPr>
          <p:cNvSpPr txBox="1"/>
          <p:nvPr/>
        </p:nvSpPr>
        <p:spPr>
          <a:xfrm>
            <a:off x="2663688" y="1690688"/>
            <a:ext cx="979998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1623 :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penghitung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pertama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Wilhem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Schikard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Jerman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1642 : Pascal’s Machine </a:t>
            </a:r>
            <a:r>
              <a:rPr lang="en-US" altLang="en-US" sz="2000" dirty="0" err="1"/>
              <a:t>Aritmethique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penghitung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otomatis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pertama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1666 :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Pengali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pertama</a:t>
            </a:r>
            <a:r>
              <a:rPr lang="en-US" altLang="en-US" sz="2000" dirty="0"/>
              <a:t> (Sir Samuel Morland)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1673 : Leibnitz’s Calculating Machine (Gottfried </a:t>
            </a:r>
            <a:r>
              <a:rPr lang="en-US" altLang="en-US" sz="2000" dirty="0" err="1"/>
              <a:t>Wilhem</a:t>
            </a:r>
            <a:r>
              <a:rPr lang="en-US" altLang="en-US" sz="2000" dirty="0"/>
              <a:t> von Leibnitz, </a:t>
            </a:r>
            <a:r>
              <a:rPr lang="en-US" altLang="en-US" sz="2000" dirty="0" err="1"/>
              <a:t>Jerman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1777 : Logic Demonstrator (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Logika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pertama</a:t>
            </a:r>
            <a:r>
              <a:rPr lang="en-US" altLang="en-US" sz="2000" dirty="0"/>
              <a:t>, Charles Mahon)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1804 : </a:t>
            </a:r>
            <a:r>
              <a:rPr lang="en-US" altLang="en-US" sz="2000" dirty="0" err="1"/>
              <a:t>Jacuquard’s</a:t>
            </a:r>
            <a:r>
              <a:rPr lang="en-US" altLang="en-US" sz="2000" dirty="0"/>
              <a:t> Loom (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penenun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otomatis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plong</a:t>
            </a:r>
            <a:r>
              <a:rPr lang="en-US" altLang="en-US" sz="2000" dirty="0"/>
              <a:t>,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            Joseph Marie </a:t>
            </a:r>
            <a:r>
              <a:rPr lang="en-US" altLang="en-US" sz="2000" dirty="0" err="1"/>
              <a:t>Jacquard,Perancis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1820 :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Penghitung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Komersial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Pertama</a:t>
            </a:r>
            <a:r>
              <a:rPr lang="en-US" altLang="en-US" sz="2000" dirty="0"/>
              <a:t> (Charles Thomas de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            </a:t>
            </a:r>
            <a:r>
              <a:rPr lang="en-US" altLang="en-US" sz="2000" dirty="0" err="1"/>
              <a:t>Colmar,Inggris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1850 :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Penghitung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keyboard (D.D. </a:t>
            </a:r>
            <a:r>
              <a:rPr lang="en-US" altLang="en-US" sz="2000" dirty="0" err="1"/>
              <a:t>Parmalee,USA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1854 : </a:t>
            </a:r>
            <a:r>
              <a:rPr lang="en-US" altLang="en-US" sz="2000" dirty="0" err="1"/>
              <a:t>Aljabar</a:t>
            </a:r>
            <a:r>
              <a:rPr lang="en-US" altLang="en-US" sz="2000" dirty="0"/>
              <a:t> Boolean (George S. </a:t>
            </a:r>
            <a:r>
              <a:rPr lang="en-US" altLang="en-US" sz="2000" dirty="0" err="1"/>
              <a:t>Boole,Inggris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1868 : The Adder (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penambah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ukuran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saku,Web,USA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1869 :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Logika</a:t>
            </a:r>
            <a:r>
              <a:rPr lang="en-US" altLang="en-US" sz="2000" dirty="0"/>
              <a:t> Boolean (William Jevons)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1879 :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Pencatat</a:t>
            </a:r>
            <a:r>
              <a:rPr lang="en-US" altLang="en-US" sz="2000" dirty="0"/>
              <a:t> Kas yang </a:t>
            </a:r>
            <a:r>
              <a:rPr lang="en-US" altLang="en-US" sz="2000" dirty="0" err="1"/>
              <a:t>pertama</a:t>
            </a:r>
            <a:r>
              <a:rPr lang="en-US" altLang="en-US" sz="2000" dirty="0"/>
              <a:t> (James </a:t>
            </a:r>
            <a:r>
              <a:rPr lang="en-US" altLang="en-US" sz="2000" dirty="0" err="1"/>
              <a:t>Ritty</a:t>
            </a:r>
            <a:r>
              <a:rPr lang="en-US" altLang="en-US" sz="2000" dirty="0"/>
              <a:t>, USA)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1884 :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Penghitung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alat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cetak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pertama</a:t>
            </a:r>
            <a:r>
              <a:rPr lang="en-US" altLang="en-US" sz="2000" dirty="0"/>
              <a:t> (William S. </a:t>
            </a:r>
            <a:r>
              <a:rPr lang="en-US" altLang="en-US" sz="2000" dirty="0" err="1"/>
              <a:t>Burroughs,USA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1893 : </a:t>
            </a:r>
            <a:r>
              <a:rPr lang="en-US" altLang="en-US" sz="2000" dirty="0" err="1"/>
              <a:t>Steiger’s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Millionare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penghitung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saintifik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pertama</a:t>
            </a:r>
            <a:r>
              <a:rPr lang="en-US" altLang="en-US" sz="2000" dirty="0"/>
              <a:t>, Otto </a:t>
            </a:r>
            <a:r>
              <a:rPr lang="en-US" altLang="en-US" sz="2000" dirty="0" err="1"/>
              <a:t>Steiger,Jerman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1911 : Monroe Calculator (Jay Monroe &amp; Frank S. </a:t>
            </a:r>
            <a:r>
              <a:rPr lang="en-US" altLang="en-US" sz="2000" dirty="0" err="1"/>
              <a:t>Baldwin,USA</a:t>
            </a:r>
            <a:r>
              <a:rPr lang="en-US" altLang="en-US" sz="2000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122999-5645-44A9-A97E-D33977F30AAD}"/>
              </a:ext>
            </a:extLst>
          </p:cNvPr>
          <p:cNvSpPr txBox="1">
            <a:spLocks/>
          </p:cNvSpPr>
          <p:nvPr/>
        </p:nvSpPr>
        <p:spPr>
          <a:xfrm>
            <a:off x="135834" y="3701526"/>
            <a:ext cx="1791464" cy="1059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3200" b="1" dirty="0"/>
              <a:t>Mechanic Working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1300519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A9B273-4C2D-4785-A396-A67B40A9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altLang="en-US" sz="4000" b="1" dirty="0" err="1"/>
              <a:t>Penggolongan</a:t>
            </a:r>
            <a:r>
              <a:rPr lang="en-US" altLang="en-US" sz="4000" b="1" dirty="0"/>
              <a:t> TI </a:t>
            </a:r>
            <a:r>
              <a:rPr lang="en-US" altLang="en-US" sz="4000" b="1" dirty="0" err="1"/>
              <a:t>Sejak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Jaman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Purba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Sampai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Saat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Ini</a:t>
            </a:r>
            <a:endParaRPr lang="en-ID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E51C9-53FA-4251-9B46-F9C3EFAEFE5A}"/>
              </a:ext>
            </a:extLst>
          </p:cNvPr>
          <p:cNvSpPr txBox="1"/>
          <p:nvPr/>
        </p:nvSpPr>
        <p:spPr>
          <a:xfrm>
            <a:off x="3071190" y="2079359"/>
            <a:ext cx="8835887" cy="3349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1890 : </a:t>
            </a:r>
            <a:r>
              <a:rPr lang="en-US" altLang="en-US" sz="2400" dirty="0" err="1">
                <a:solidFill>
                  <a:srgbClr val="FF0000"/>
                </a:solidFill>
              </a:rPr>
              <a:t>Mesin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tabulasi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kartu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plong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mekanik-elektronik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yang </a:t>
            </a:r>
            <a:r>
              <a:rPr lang="en-US" altLang="en-US" sz="2400" dirty="0" err="1"/>
              <a:t>pertama</a:t>
            </a:r>
            <a:r>
              <a:rPr lang="en-US" alt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(</a:t>
            </a:r>
            <a:r>
              <a:rPr lang="en-US" altLang="en-US" sz="2400" dirty="0" err="1"/>
              <a:t>digunakan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membantu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sensus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penduduk,Dr</a:t>
            </a:r>
            <a:r>
              <a:rPr lang="en-US" altLang="en-US" sz="2400" dirty="0"/>
              <a:t>. Hernan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Hollerith, USA, </a:t>
            </a:r>
            <a:r>
              <a:rPr lang="en-US" altLang="en-US" sz="2400" dirty="0" err="1"/>
              <a:t>Cikal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Bakal</a:t>
            </a:r>
            <a:r>
              <a:rPr lang="en-US" altLang="en-US" sz="2400" dirty="0"/>
              <a:t> IBM)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1920 : </a:t>
            </a:r>
            <a:r>
              <a:rPr lang="en-US" altLang="en-US" sz="2400" dirty="0" err="1">
                <a:solidFill>
                  <a:srgbClr val="FF0000"/>
                </a:solidFill>
              </a:rPr>
              <a:t>Mesin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penghitung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otomatis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pertama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dirty="0" err="1"/>
              <a:t>mesin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pengambil</a:t>
            </a:r>
            <a:r>
              <a:rPr lang="en-US" alt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</a:t>
            </a:r>
            <a:r>
              <a:rPr lang="en-US" altLang="en-US" sz="2400" dirty="0" err="1"/>
              <a:t>keputusan,Leonardo</a:t>
            </a:r>
            <a:r>
              <a:rPr lang="en-US" altLang="en-US" sz="2400" dirty="0"/>
              <a:t> Torres y Quevedo, </a:t>
            </a:r>
            <a:r>
              <a:rPr lang="en-US" altLang="en-US" sz="2400" dirty="0" err="1"/>
              <a:t>Spanyol</a:t>
            </a:r>
            <a:r>
              <a:rPr lang="en-US" alt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1931 : </a:t>
            </a:r>
            <a:r>
              <a:rPr lang="en-US" altLang="en-US" sz="2400" dirty="0" err="1">
                <a:solidFill>
                  <a:srgbClr val="FF0000"/>
                </a:solidFill>
              </a:rPr>
              <a:t>Komputer</a:t>
            </a:r>
            <a:r>
              <a:rPr lang="en-US" altLang="en-US" sz="2400" dirty="0">
                <a:solidFill>
                  <a:srgbClr val="FF0000"/>
                </a:solidFill>
              </a:rPr>
              <a:t> Analog </a:t>
            </a:r>
            <a:r>
              <a:rPr lang="en-US" altLang="en-US" sz="2400" dirty="0" err="1">
                <a:solidFill>
                  <a:srgbClr val="FF0000"/>
                </a:solidFill>
              </a:rPr>
              <a:t>Pertama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memecahkan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permasalahan</a:t>
            </a:r>
            <a:r>
              <a:rPr lang="en-US" alt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</a:t>
            </a:r>
            <a:r>
              <a:rPr lang="en-US" altLang="en-US" sz="2400" dirty="0" err="1"/>
              <a:t>differensial,disebut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Differensial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Analyzer,Dr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Vannevar</a:t>
            </a:r>
            <a:r>
              <a:rPr lang="en-US" altLang="en-US" sz="2400" dirty="0"/>
              <a:t>  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</a:t>
            </a:r>
            <a:r>
              <a:rPr lang="en-US" altLang="en-US" sz="2400" dirty="0" err="1"/>
              <a:t>Bush,MIT</a:t>
            </a:r>
            <a:r>
              <a:rPr lang="en-US" alt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1938 : </a:t>
            </a:r>
            <a:r>
              <a:rPr lang="en-US" altLang="en-US" sz="2400" dirty="0" err="1">
                <a:solidFill>
                  <a:srgbClr val="FF0000"/>
                </a:solidFill>
              </a:rPr>
              <a:t>Mesin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hitung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mekanik-elektronik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pertama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perhitungan</a:t>
            </a:r>
            <a:r>
              <a:rPr lang="en-US" alt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</a:t>
            </a:r>
            <a:r>
              <a:rPr lang="en-US" altLang="en-US" sz="2400" dirty="0" err="1"/>
              <a:t>teknik,disebut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Complex </a:t>
            </a:r>
            <a:r>
              <a:rPr lang="en-US" altLang="en-US" sz="2400" dirty="0" err="1"/>
              <a:t>Calculator,George</a:t>
            </a:r>
            <a:r>
              <a:rPr lang="en-US" altLang="en-US" sz="2400" dirty="0"/>
              <a:t> R. Stibitz,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Bell Laboratories)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122999-5645-44A9-A97E-D33977F30AAD}"/>
              </a:ext>
            </a:extLst>
          </p:cNvPr>
          <p:cNvSpPr txBox="1">
            <a:spLocks/>
          </p:cNvSpPr>
          <p:nvPr/>
        </p:nvSpPr>
        <p:spPr>
          <a:xfrm>
            <a:off x="713197" y="3622013"/>
            <a:ext cx="1771586" cy="117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b="1" dirty="0"/>
              <a:t>Mechanic Electronic Working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76636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A9B273-4C2D-4785-A396-A67B40A9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altLang="en-US" sz="4000" b="1" dirty="0" err="1"/>
              <a:t>Penggolongan</a:t>
            </a:r>
            <a:r>
              <a:rPr lang="en-US" altLang="en-US" sz="4000" b="1" dirty="0"/>
              <a:t> TI </a:t>
            </a:r>
            <a:r>
              <a:rPr lang="en-US" altLang="en-US" sz="4000" b="1" dirty="0" err="1"/>
              <a:t>Sejak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Jaman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Purba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Sampai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Saat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Ini</a:t>
            </a:r>
            <a:endParaRPr lang="en-ID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E51C9-53FA-4251-9B46-F9C3EFAEFE5A}"/>
              </a:ext>
            </a:extLst>
          </p:cNvPr>
          <p:cNvSpPr txBox="1"/>
          <p:nvPr/>
        </p:nvSpPr>
        <p:spPr>
          <a:xfrm>
            <a:off x="3071190" y="2079359"/>
            <a:ext cx="8835887" cy="3349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1942 : </a:t>
            </a:r>
            <a:r>
              <a:rPr lang="en-US" altLang="en-US" sz="2400" dirty="0" err="1">
                <a:solidFill>
                  <a:srgbClr val="FF0000"/>
                </a:solidFill>
              </a:rPr>
              <a:t>Komputer</a:t>
            </a:r>
            <a:r>
              <a:rPr lang="en-US" altLang="en-US" sz="2400" dirty="0">
                <a:solidFill>
                  <a:srgbClr val="FF0000"/>
                </a:solidFill>
              </a:rPr>
              <a:t> digital </a:t>
            </a:r>
            <a:r>
              <a:rPr lang="en-US" altLang="en-US" sz="2400" dirty="0" err="1">
                <a:solidFill>
                  <a:srgbClr val="FF0000"/>
                </a:solidFill>
              </a:rPr>
              <a:t>elektronik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pertama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(Atanasoff-Berry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Computer, John V. Atanasoff &amp; Clifford </a:t>
            </a:r>
            <a:r>
              <a:rPr lang="en-US" altLang="en-US" sz="2400" dirty="0" err="1"/>
              <a:t>Berry,IOWA</a:t>
            </a:r>
            <a:r>
              <a:rPr lang="en-US" altLang="en-US" sz="2400" dirty="0"/>
              <a:t> State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College)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1944 : </a:t>
            </a:r>
            <a:r>
              <a:rPr lang="en-US" altLang="en-US" sz="2400" dirty="0" err="1">
                <a:solidFill>
                  <a:srgbClr val="FF0000"/>
                </a:solidFill>
              </a:rPr>
              <a:t>Hardvard</a:t>
            </a:r>
            <a:r>
              <a:rPr lang="en-US" altLang="en-US" sz="2400" dirty="0">
                <a:solidFill>
                  <a:srgbClr val="FF0000"/>
                </a:solidFill>
              </a:rPr>
              <a:t> Mark I ASCC </a:t>
            </a:r>
            <a:r>
              <a:rPr lang="en-US" altLang="en-US" sz="2400" dirty="0"/>
              <a:t>(</a:t>
            </a:r>
            <a:r>
              <a:rPr lang="en-US" altLang="en-US" sz="2400" dirty="0" err="1"/>
              <a:t>melakukan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operasi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aritmatika</a:t>
            </a:r>
            <a:r>
              <a:rPr lang="en-US" altLang="en-US" sz="2400" dirty="0"/>
              <a:t> dan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</a:t>
            </a:r>
            <a:r>
              <a:rPr lang="en-US" altLang="en-US" sz="2400" dirty="0" err="1"/>
              <a:t>logika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otomatis,dibuat</a:t>
            </a:r>
            <a:r>
              <a:rPr lang="en-US" altLang="en-US" sz="2400" dirty="0"/>
              <a:t> IBM, Prof. Howard </a:t>
            </a:r>
            <a:r>
              <a:rPr lang="en-US" altLang="en-US" sz="2400" dirty="0" err="1"/>
              <a:t>Aiken,Harvard</a:t>
            </a:r>
            <a:r>
              <a:rPr lang="en-US" alt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            University)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(1946-1959)  : </a:t>
            </a:r>
            <a:r>
              <a:rPr lang="en-US" altLang="en-US" sz="2400" dirty="0" err="1"/>
              <a:t>Komputer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Generasi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Pertama</a:t>
            </a: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(1959-1964)  : </a:t>
            </a:r>
            <a:r>
              <a:rPr lang="en-US" altLang="en-US" sz="2400" dirty="0" err="1"/>
              <a:t>Komputer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Generasi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Kedua</a:t>
            </a:r>
            <a:r>
              <a:rPr lang="en-US" altLang="en-US" sz="2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(1964-1970)  : </a:t>
            </a:r>
            <a:r>
              <a:rPr lang="en-US" altLang="en-US" sz="2400" dirty="0" err="1"/>
              <a:t>Komputer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Generasi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Ketiga</a:t>
            </a:r>
            <a:r>
              <a:rPr lang="en-US" altLang="en-US" sz="2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(</a:t>
            </a:r>
            <a:r>
              <a:rPr lang="en-US" altLang="en-US" sz="2400" dirty="0" err="1"/>
              <a:t>Mulai</a:t>
            </a:r>
            <a:r>
              <a:rPr lang="en-US" altLang="en-US" sz="2400" dirty="0"/>
              <a:t> 1970) : </a:t>
            </a:r>
            <a:r>
              <a:rPr lang="en-US" altLang="en-US" sz="2400" dirty="0" err="1"/>
              <a:t>Komputer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Generasi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Keempat</a:t>
            </a:r>
            <a:endParaRPr lang="en-US" alt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122999-5645-44A9-A97E-D33977F30AAD}"/>
              </a:ext>
            </a:extLst>
          </p:cNvPr>
          <p:cNvSpPr txBox="1">
            <a:spLocks/>
          </p:cNvSpPr>
          <p:nvPr/>
        </p:nvSpPr>
        <p:spPr>
          <a:xfrm>
            <a:off x="683379" y="3631952"/>
            <a:ext cx="1771586" cy="117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b="1" dirty="0"/>
              <a:t>Electronic Working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96166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6017-DCC2-41D6-B9E7-7F4409EF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Komputer</a:t>
            </a:r>
            <a:r>
              <a:rPr lang="en-US" sz="4000" b="1" dirty="0"/>
              <a:t> </a:t>
            </a:r>
            <a:r>
              <a:rPr lang="en-US" sz="4000" b="1" dirty="0" err="1"/>
              <a:t>Generasi</a:t>
            </a:r>
            <a:r>
              <a:rPr lang="en-US" sz="4000" b="1" dirty="0"/>
              <a:t> I </a:t>
            </a:r>
            <a:r>
              <a:rPr lang="en-US" altLang="en-US" sz="4000" dirty="0"/>
              <a:t>(</a:t>
            </a:r>
            <a:r>
              <a:rPr lang="en-US" altLang="en-US" sz="4000" b="1" dirty="0"/>
              <a:t>1946-1959</a:t>
            </a:r>
            <a:r>
              <a:rPr lang="en-US" altLang="en-US" sz="4000" dirty="0"/>
              <a:t>) </a:t>
            </a:r>
            <a:endParaRPr lang="en-ID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E6DEA3-B366-42C1-A53A-AC31138060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1970" y="1338954"/>
            <a:ext cx="4037013" cy="4957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6DBA1-B226-4CCB-B8B2-3AEC735E49B6}"/>
              </a:ext>
            </a:extLst>
          </p:cNvPr>
          <p:cNvSpPr txBox="1"/>
          <p:nvPr/>
        </p:nvSpPr>
        <p:spPr>
          <a:xfrm>
            <a:off x="504411" y="2921530"/>
            <a:ext cx="60976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/>
              <a:t>Menggunakan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tabung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hampa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udara</a:t>
            </a:r>
            <a:r>
              <a:rPr lang="en-US" altLang="en-US" sz="2000" dirty="0"/>
              <a:t> (</a:t>
            </a:r>
            <a:r>
              <a:rPr lang="en-US" altLang="en-US" sz="2000" i="1" dirty="0"/>
              <a:t>vacuum tube</a:t>
            </a:r>
            <a:r>
              <a:rPr lang="en-US" altLang="en-US" sz="2000" dirty="0"/>
              <a:t>)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Program </a:t>
            </a:r>
            <a:r>
              <a:rPr lang="en-US" altLang="en-US" sz="2000" dirty="0" err="1"/>
              <a:t>hanya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dibuat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bahasa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/>
              <a:t>Berukuran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fisik</a:t>
            </a:r>
            <a:r>
              <a:rPr lang="en-US" altLang="en-US" sz="2000" dirty="0"/>
              <a:t> sangat </a:t>
            </a:r>
            <a:r>
              <a:rPr lang="en-US" altLang="en-US" sz="2000" dirty="0" err="1"/>
              <a:t>besar</a:t>
            </a:r>
            <a:endParaRPr lang="en-US" altLang="en-US" sz="2000" dirty="0"/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/>
              <a:t>Menggunakan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konsep</a:t>
            </a:r>
            <a:r>
              <a:rPr lang="en-US" altLang="en-US" sz="2000" dirty="0"/>
              <a:t> </a:t>
            </a:r>
            <a:r>
              <a:rPr lang="en-US" altLang="en-US" sz="2000" i="1" dirty="0"/>
              <a:t>stored-program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memori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utamanya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adalah</a:t>
            </a:r>
            <a:r>
              <a:rPr lang="en-US" altLang="en-US" sz="2000" dirty="0"/>
              <a:t> </a:t>
            </a:r>
            <a:r>
              <a:rPr lang="en-US" altLang="en-US" sz="2000" i="1" dirty="0"/>
              <a:t>magnetic core storage</a:t>
            </a:r>
            <a:r>
              <a:rPr lang="en-US" altLang="en-US" sz="2000" dirty="0"/>
              <a:t>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/>
              <a:t>Menggunakan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simpanan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luar</a:t>
            </a:r>
            <a:r>
              <a:rPr lang="en-US" altLang="en-US" sz="2000" dirty="0"/>
              <a:t> </a:t>
            </a:r>
            <a:r>
              <a:rPr lang="en-US" altLang="en-US" sz="2000" i="1" dirty="0"/>
              <a:t>magnetic tape</a:t>
            </a:r>
            <a:r>
              <a:rPr lang="en-US" altLang="en-US" sz="2000" dirty="0"/>
              <a:t> dan </a:t>
            </a:r>
            <a:r>
              <a:rPr lang="en-US" altLang="en-US" sz="2000" i="1" dirty="0"/>
              <a:t>magnetic disk</a:t>
            </a:r>
            <a:r>
              <a:rPr lang="en-US" altLang="en-US" sz="2000" dirty="0"/>
              <a:t>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/>
              <a:t>Cepat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panas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sehingga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memerlukan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pendingin</a:t>
            </a:r>
            <a:r>
              <a:rPr lang="en-US" altLang="en-US" sz="2000" dirty="0"/>
              <a:t>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/>
              <a:t>Prosesnya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kurang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cepat</a:t>
            </a:r>
            <a:r>
              <a:rPr lang="en-US" altLang="en-US" sz="2000" dirty="0"/>
              <a:t>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/>
              <a:t>Membutuhkan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listrik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besar</a:t>
            </a:r>
            <a:r>
              <a:rPr lang="en-US" alt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725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6017-DCC2-41D6-B9E7-7F4409EF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Komputer</a:t>
            </a:r>
            <a:r>
              <a:rPr lang="en-US" sz="4000" b="1" dirty="0"/>
              <a:t> </a:t>
            </a:r>
            <a:r>
              <a:rPr lang="en-US" sz="4000" b="1" dirty="0" err="1"/>
              <a:t>Generasi</a:t>
            </a:r>
            <a:r>
              <a:rPr lang="en-US" sz="4000" b="1" dirty="0"/>
              <a:t> II </a:t>
            </a:r>
            <a:r>
              <a:rPr lang="en-US" altLang="en-US" sz="4000" b="1" dirty="0"/>
              <a:t>(1959-1964) </a:t>
            </a:r>
            <a:endParaRPr lang="en-ID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6DBA1-B226-4CCB-B8B2-3AEC735E49B6}"/>
              </a:ext>
            </a:extLst>
          </p:cNvPr>
          <p:cNvSpPr txBox="1"/>
          <p:nvPr/>
        </p:nvSpPr>
        <p:spPr>
          <a:xfrm>
            <a:off x="405020" y="2854862"/>
            <a:ext cx="6097656" cy="4111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900" b="1" dirty="0" err="1">
                <a:solidFill>
                  <a:srgbClr val="FF0000"/>
                </a:solidFill>
              </a:rPr>
              <a:t>Penemuan</a:t>
            </a:r>
            <a:r>
              <a:rPr lang="en-US" altLang="en-US" sz="1900" b="1" dirty="0">
                <a:solidFill>
                  <a:srgbClr val="FF0000"/>
                </a:solidFill>
              </a:rPr>
              <a:t> transistor </a:t>
            </a:r>
            <a:r>
              <a:rPr lang="en-US" altLang="en-US" sz="1900" dirty="0"/>
              <a:t>sangat </a:t>
            </a:r>
            <a:r>
              <a:rPr lang="en-US" altLang="en-US" sz="1900" dirty="0" err="1"/>
              <a:t>mempengaruhi</a:t>
            </a:r>
            <a:r>
              <a:rPr lang="en-US" altLang="en-US" sz="1900" dirty="0"/>
              <a:t> </a:t>
            </a:r>
            <a:r>
              <a:rPr lang="en-US" altLang="en-US" sz="1900" dirty="0" err="1"/>
              <a:t>perkembangan</a:t>
            </a:r>
            <a:r>
              <a:rPr lang="en-US" altLang="en-US" sz="1900" dirty="0"/>
              <a:t> </a:t>
            </a:r>
            <a:r>
              <a:rPr lang="en-US" altLang="en-US" sz="1900" dirty="0" err="1"/>
              <a:t>komputer</a:t>
            </a:r>
            <a:r>
              <a:rPr lang="en-US" altLang="en-US" sz="1900" dirty="0"/>
              <a:t>. Transistor </a:t>
            </a:r>
            <a:r>
              <a:rPr lang="en-US" altLang="en-US" sz="1900" dirty="0" err="1"/>
              <a:t>menggantikan</a:t>
            </a:r>
            <a:r>
              <a:rPr lang="en-US" altLang="en-US" sz="1900" dirty="0"/>
              <a:t> </a:t>
            </a:r>
            <a:r>
              <a:rPr lang="en-US" altLang="en-US" sz="1900" dirty="0" err="1"/>
              <a:t>tabung</a:t>
            </a:r>
            <a:r>
              <a:rPr lang="en-US" altLang="en-US" sz="1900" dirty="0"/>
              <a:t> </a:t>
            </a:r>
            <a:r>
              <a:rPr lang="en-US" altLang="en-US" sz="1900" dirty="0" err="1"/>
              <a:t>hampa</a:t>
            </a:r>
            <a:r>
              <a:rPr lang="en-US" altLang="en-US" sz="1900" dirty="0"/>
              <a:t> </a:t>
            </a:r>
            <a:r>
              <a:rPr lang="en-US" altLang="en-US" sz="1900" dirty="0" err="1"/>
              <a:t>udara</a:t>
            </a:r>
            <a:r>
              <a:rPr lang="en-US" altLang="en-US" sz="1900" dirty="0"/>
              <a:t> di </a:t>
            </a:r>
            <a:r>
              <a:rPr lang="en-US" altLang="en-US" sz="1900" dirty="0" err="1"/>
              <a:t>televisi</a:t>
            </a:r>
            <a:r>
              <a:rPr lang="en-US" altLang="en-US" sz="1900" dirty="0"/>
              <a:t>, radio, dan </a:t>
            </a:r>
            <a:r>
              <a:rPr lang="en-US" altLang="en-US" sz="1900" dirty="0" err="1"/>
              <a:t>komputer</a:t>
            </a:r>
            <a:r>
              <a:rPr lang="en-US" altLang="en-US" sz="1900" dirty="0"/>
              <a:t>. </a:t>
            </a:r>
            <a:r>
              <a:rPr lang="en-US" altLang="en-US" sz="1900" dirty="0" err="1"/>
              <a:t>Akibatnya</a:t>
            </a:r>
            <a:r>
              <a:rPr lang="en-US" altLang="en-US" sz="1900" dirty="0"/>
              <a:t>, </a:t>
            </a:r>
            <a:r>
              <a:rPr lang="en-US" altLang="en-US" sz="1900" dirty="0" err="1"/>
              <a:t>ukuran</a:t>
            </a:r>
            <a:r>
              <a:rPr lang="en-US" altLang="en-US" sz="1900" dirty="0"/>
              <a:t> </a:t>
            </a:r>
            <a:r>
              <a:rPr lang="en-US" altLang="en-US" sz="1900" dirty="0" err="1"/>
              <a:t>mesin-mesin</a:t>
            </a:r>
            <a:r>
              <a:rPr lang="en-US" altLang="en-US" sz="1900" dirty="0"/>
              <a:t> </a:t>
            </a:r>
            <a:r>
              <a:rPr lang="en-US" altLang="en-US" sz="1900" dirty="0" err="1"/>
              <a:t>elektrik</a:t>
            </a:r>
            <a:r>
              <a:rPr lang="en-US" altLang="en-US" sz="1900" dirty="0"/>
              <a:t> </a:t>
            </a:r>
            <a:r>
              <a:rPr lang="en-US" altLang="en-US" sz="1900" dirty="0" err="1"/>
              <a:t>berkurang</a:t>
            </a:r>
            <a:r>
              <a:rPr lang="en-US" altLang="en-US" sz="1900" dirty="0"/>
              <a:t> </a:t>
            </a:r>
            <a:r>
              <a:rPr lang="en-US" altLang="en-US" sz="1900" dirty="0" err="1"/>
              <a:t>drastis</a:t>
            </a:r>
            <a:r>
              <a:rPr lang="en-US" altLang="en-US" sz="1900" dirty="0"/>
              <a:t>.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900" b="1" dirty="0" err="1">
                <a:solidFill>
                  <a:srgbClr val="FF0000"/>
                </a:solidFill>
              </a:rPr>
              <a:t>Menggantikan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bahasa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mesin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dengan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bahasa</a:t>
            </a:r>
            <a:r>
              <a:rPr lang="en-US" altLang="en-US" sz="1900" b="1" dirty="0">
                <a:solidFill>
                  <a:srgbClr val="FF0000"/>
                </a:solidFill>
              </a:rPr>
              <a:t> assembly. </a:t>
            </a:r>
            <a:r>
              <a:rPr lang="en-US" altLang="en-US" sz="1900" dirty="0"/>
              <a:t>Bahasa assembly </a:t>
            </a:r>
            <a:r>
              <a:rPr lang="en-US" altLang="en-US" sz="1900" dirty="0" err="1"/>
              <a:t>adalah</a:t>
            </a:r>
            <a:r>
              <a:rPr lang="en-US" altLang="en-US" sz="1900" dirty="0"/>
              <a:t> </a:t>
            </a:r>
            <a:r>
              <a:rPr lang="en-US" altLang="en-US" sz="1900" dirty="0" err="1"/>
              <a:t>bahasa</a:t>
            </a:r>
            <a:r>
              <a:rPr lang="en-US" altLang="en-US" sz="1900" dirty="0"/>
              <a:t> yang </a:t>
            </a:r>
            <a:r>
              <a:rPr lang="en-US" altLang="en-US" sz="1900" dirty="0" err="1"/>
              <a:t>menggunakan</a:t>
            </a:r>
            <a:r>
              <a:rPr lang="en-US" altLang="en-US" sz="1900" dirty="0"/>
              <a:t> </a:t>
            </a:r>
            <a:r>
              <a:rPr lang="en-US" altLang="en-US" sz="1900" dirty="0" err="1"/>
              <a:t>singkatan-singkatan</a:t>
            </a:r>
            <a:r>
              <a:rPr lang="en-US" altLang="en-US" sz="1900" dirty="0"/>
              <a:t> </a:t>
            </a:r>
            <a:r>
              <a:rPr lang="en-US" altLang="en-US" sz="1900" dirty="0" err="1"/>
              <a:t>untuk</a:t>
            </a:r>
            <a:r>
              <a:rPr lang="en-US" altLang="en-US" sz="1900" dirty="0"/>
              <a:t> </a:t>
            </a:r>
            <a:r>
              <a:rPr lang="en-US" altLang="en-US" sz="1900" dirty="0" err="1"/>
              <a:t>menggantikan</a:t>
            </a:r>
            <a:r>
              <a:rPr lang="en-US" altLang="en-US" sz="1900" dirty="0"/>
              <a:t> </a:t>
            </a:r>
            <a:r>
              <a:rPr lang="en-US" altLang="en-US" sz="1900" dirty="0" err="1"/>
              <a:t>kode</a:t>
            </a:r>
            <a:r>
              <a:rPr lang="en-US" altLang="en-US" sz="1900" dirty="0"/>
              <a:t> biner.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900" b="1" dirty="0" err="1">
                <a:solidFill>
                  <a:srgbClr val="FF0000"/>
                </a:solidFill>
              </a:rPr>
              <a:t>Beberapa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bahasa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pemrograman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tingkat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tinggi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mulai</a:t>
            </a:r>
            <a:r>
              <a:rPr lang="en-US" altLang="en-US" sz="1900" b="1" dirty="0">
                <a:solidFill>
                  <a:srgbClr val="FF0000"/>
                </a:solidFill>
              </a:rPr>
              <a:t> </a:t>
            </a:r>
            <a:r>
              <a:rPr lang="en-US" altLang="en-US" sz="1900" b="1" dirty="0" err="1">
                <a:solidFill>
                  <a:srgbClr val="FF0000"/>
                </a:solidFill>
              </a:rPr>
              <a:t>bermunculan</a:t>
            </a:r>
            <a:r>
              <a:rPr lang="en-US" altLang="en-US" sz="1900" dirty="0"/>
              <a:t>, </a:t>
            </a:r>
            <a:r>
              <a:rPr lang="en-US" altLang="en-US" sz="1900" dirty="0" err="1"/>
              <a:t>seperti</a:t>
            </a:r>
            <a:r>
              <a:rPr lang="en-US" altLang="en-US" sz="1900" dirty="0"/>
              <a:t> Common Business-Oriented Language (COBOL), Formula Translator (FORTRAN), Algorithmic Language (ALGOL).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FF0000"/>
                </a:solidFill>
              </a:rPr>
              <a:t>Proses </a:t>
            </a:r>
            <a:r>
              <a:rPr lang="en-US" altLang="en-US" sz="1900" dirty="0" err="1">
                <a:solidFill>
                  <a:srgbClr val="FF0000"/>
                </a:solidFill>
              </a:rPr>
              <a:t>operasi</a:t>
            </a:r>
            <a:r>
              <a:rPr lang="en-US" altLang="en-US" sz="1900" dirty="0">
                <a:solidFill>
                  <a:srgbClr val="FF0000"/>
                </a:solidFill>
              </a:rPr>
              <a:t> </a:t>
            </a:r>
            <a:r>
              <a:rPr lang="en-US" altLang="en-US" sz="1900" dirty="0" err="1">
                <a:solidFill>
                  <a:srgbClr val="FF0000"/>
                </a:solidFill>
              </a:rPr>
              <a:t>sudah</a:t>
            </a:r>
            <a:r>
              <a:rPr lang="en-US" altLang="en-US" sz="1900" dirty="0">
                <a:solidFill>
                  <a:srgbClr val="FF0000"/>
                </a:solidFill>
              </a:rPr>
              <a:t> </a:t>
            </a:r>
            <a:r>
              <a:rPr lang="en-US" altLang="en-US" sz="1900" dirty="0" err="1">
                <a:solidFill>
                  <a:srgbClr val="FF0000"/>
                </a:solidFill>
              </a:rPr>
              <a:t>cepat</a:t>
            </a:r>
            <a:r>
              <a:rPr lang="en-US" altLang="en-US" sz="1900" dirty="0"/>
              <a:t>, </a:t>
            </a:r>
            <a:r>
              <a:rPr lang="en-US" altLang="en-US" sz="1900" dirty="0" err="1"/>
              <a:t>sampai</a:t>
            </a:r>
            <a:r>
              <a:rPr lang="en-US" altLang="en-US" sz="1900" dirty="0"/>
              <a:t> </a:t>
            </a:r>
            <a:r>
              <a:rPr lang="en-US" altLang="en-US" sz="1900" dirty="0" err="1"/>
              <a:t>jutaan</a:t>
            </a:r>
            <a:r>
              <a:rPr lang="en-US" altLang="en-US" sz="1900" dirty="0"/>
              <a:t> </a:t>
            </a:r>
            <a:r>
              <a:rPr lang="en-US" altLang="en-US" sz="1900" dirty="0" err="1"/>
              <a:t>operasi</a:t>
            </a:r>
            <a:r>
              <a:rPr lang="en-US" altLang="en-US" sz="1900" dirty="0"/>
              <a:t>/</a:t>
            </a:r>
            <a:r>
              <a:rPr lang="en-US" altLang="en-US" sz="1900" dirty="0" err="1"/>
              <a:t>detik</a:t>
            </a:r>
            <a:r>
              <a:rPr lang="en-US" altLang="en-US" sz="1900" dirty="0"/>
              <a:t>.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900" dirty="0" err="1"/>
              <a:t>Daya</a:t>
            </a:r>
            <a:r>
              <a:rPr lang="en-US" altLang="en-US" sz="1900" dirty="0"/>
              <a:t> </a:t>
            </a:r>
            <a:r>
              <a:rPr lang="en-US" altLang="en-US" sz="1900" dirty="0" err="1"/>
              <a:t>listrik</a:t>
            </a:r>
            <a:r>
              <a:rPr lang="en-US" altLang="en-US" sz="1900" dirty="0"/>
              <a:t> </a:t>
            </a:r>
            <a:r>
              <a:rPr lang="en-US" altLang="en-US" sz="1900" dirty="0" err="1"/>
              <a:t>lebih</a:t>
            </a:r>
            <a:r>
              <a:rPr lang="en-US" altLang="en-US" sz="1900" dirty="0"/>
              <a:t> </a:t>
            </a:r>
            <a:r>
              <a:rPr lang="en-US" altLang="en-US" sz="1900" dirty="0" err="1"/>
              <a:t>sedikit</a:t>
            </a:r>
            <a:r>
              <a:rPr lang="en-US" altLang="en-US" sz="1900" dirty="0"/>
              <a:t>.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A2BD6FF-6FB9-493D-999F-1463489B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2455" y="1690688"/>
            <a:ext cx="5384525" cy="44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9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6017-DCC2-41D6-B9E7-7F4409EF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Komputer</a:t>
            </a:r>
            <a:r>
              <a:rPr lang="en-US" sz="4000" b="1" dirty="0"/>
              <a:t> </a:t>
            </a:r>
            <a:r>
              <a:rPr lang="en-US" sz="4000" b="1" dirty="0" err="1"/>
              <a:t>Generasi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/>
              <a:t>III</a:t>
            </a:r>
            <a:r>
              <a:rPr lang="en-US" sz="4000" b="1" dirty="0">
                <a:latin typeface="+mn-lt"/>
              </a:rPr>
              <a:t> </a:t>
            </a:r>
            <a:r>
              <a:rPr lang="en-US" altLang="en-US" sz="4000" b="1" dirty="0">
                <a:latin typeface="+mn-lt"/>
              </a:rPr>
              <a:t>(</a:t>
            </a:r>
            <a:r>
              <a:rPr lang="en-US" altLang="en-US" sz="4000" b="1" dirty="0"/>
              <a:t>1964-1970</a:t>
            </a:r>
            <a:r>
              <a:rPr lang="en-US" altLang="en-US" sz="4000" b="1" dirty="0">
                <a:latin typeface="+mn-lt"/>
              </a:rPr>
              <a:t>) </a:t>
            </a:r>
            <a:endParaRPr lang="en-ID" sz="40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6DBA1-B226-4CCB-B8B2-3AEC735E49B6}"/>
              </a:ext>
            </a:extLst>
          </p:cNvPr>
          <p:cNvSpPr txBox="1"/>
          <p:nvPr/>
        </p:nvSpPr>
        <p:spPr>
          <a:xfrm>
            <a:off x="405020" y="2854862"/>
            <a:ext cx="6097656" cy="376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900" b="1" dirty="0" err="1">
                <a:solidFill>
                  <a:srgbClr val="FF0000"/>
                </a:solidFill>
              </a:rPr>
              <a:t>Penemuan</a:t>
            </a:r>
            <a:r>
              <a:rPr lang="en-US" altLang="en-US" sz="1900" b="1" dirty="0">
                <a:solidFill>
                  <a:srgbClr val="FF0000"/>
                </a:solidFill>
              </a:rPr>
              <a:t> IC (Integrated Circuit) </a:t>
            </a:r>
            <a:r>
              <a:rPr lang="en-US" altLang="en-US" sz="1900" dirty="0" err="1"/>
              <a:t>menggantikan</a:t>
            </a:r>
            <a:r>
              <a:rPr lang="en-US" altLang="en-US" sz="1900" dirty="0"/>
              <a:t> transistor </a:t>
            </a:r>
            <a:endParaRPr lang="en-US" altLang="en-US" sz="1900" b="1" dirty="0">
              <a:solidFill>
                <a:srgbClr val="FF0000"/>
              </a:solidFill>
            </a:endParaRP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>
                <a:solidFill>
                  <a:srgbClr val="FF0000"/>
                </a:solidFill>
              </a:rPr>
              <a:t>Penggunaan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sistem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operasi</a:t>
            </a:r>
            <a:r>
              <a:rPr lang="en-US" altLang="en-US" sz="2000" dirty="0">
                <a:solidFill>
                  <a:srgbClr val="FF0000"/>
                </a:solidFill>
              </a:rPr>
              <a:t> (operating system) </a:t>
            </a:r>
            <a:r>
              <a:rPr lang="en-US" altLang="en-US" sz="2000" dirty="0"/>
              <a:t>yang </a:t>
            </a:r>
            <a:r>
              <a:rPr lang="en-US" altLang="en-US" sz="2000" dirty="0" err="1"/>
              <a:t>memungkinkan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menjalankan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berbagai</a:t>
            </a:r>
            <a:r>
              <a:rPr lang="en-US" altLang="en-US" sz="2000" dirty="0"/>
              <a:t> program (multiprogramming) dan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memproses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sejumlah</a:t>
            </a:r>
            <a:r>
              <a:rPr lang="en-US" altLang="en-US" sz="2000" dirty="0"/>
              <a:t> data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sumber-sumber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berbeda</a:t>
            </a:r>
            <a:r>
              <a:rPr lang="en-US" altLang="en-US" sz="2000" dirty="0"/>
              <a:t> pada </a:t>
            </a:r>
            <a:r>
              <a:rPr lang="en-US" altLang="en-US" sz="2000" dirty="0" err="1"/>
              <a:t>waktu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bersamaan</a:t>
            </a:r>
            <a:r>
              <a:rPr lang="en-US" altLang="en-US" sz="2000" dirty="0"/>
              <a:t> (multiprocessing)</a:t>
            </a: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>
                <a:solidFill>
                  <a:srgbClr val="FF0000"/>
                </a:solidFill>
              </a:rPr>
              <a:t>Lebih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cepat</a:t>
            </a:r>
            <a:r>
              <a:rPr lang="en-US" altLang="en-US" sz="2000" dirty="0">
                <a:solidFill>
                  <a:srgbClr val="FF0000"/>
                </a:solidFill>
              </a:rPr>
              <a:t> dan </a:t>
            </a:r>
            <a:r>
              <a:rPr lang="en-US" altLang="en-US" sz="2000" dirty="0" err="1">
                <a:solidFill>
                  <a:srgbClr val="FF0000"/>
                </a:solidFill>
              </a:rPr>
              <a:t>lebih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tepat</a:t>
            </a:r>
            <a:r>
              <a:rPr lang="en-US" altLang="en-US" sz="2000" dirty="0">
                <a:solidFill>
                  <a:srgbClr val="FF0000"/>
                </a:solidFill>
              </a:rPr>
              <a:t>. </a:t>
            </a:r>
            <a:r>
              <a:rPr lang="en-US" altLang="en-US" sz="2000" dirty="0" err="1"/>
              <a:t>Kecepatannya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hampir</a:t>
            </a:r>
            <a:r>
              <a:rPr lang="en-US" altLang="en-US" sz="2000" dirty="0"/>
              <a:t> 10000 kali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komputer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generasi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pertama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ukuran</a:t>
            </a:r>
            <a:r>
              <a:rPr lang="en-US" altLang="en-US" sz="2000" dirty="0"/>
              <a:t> microseconds </a:t>
            </a:r>
            <a:r>
              <a:rPr lang="en-US" altLang="en-US" sz="2000" dirty="0" err="1"/>
              <a:t>bahkan</a:t>
            </a:r>
            <a:r>
              <a:rPr lang="en-US" altLang="en-US" sz="2000" dirty="0"/>
              <a:t> nanoseconds.</a:t>
            </a: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>
                <a:solidFill>
                  <a:srgbClr val="FF0000"/>
                </a:solidFill>
              </a:rPr>
              <a:t>Kapasitas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memori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lebih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besar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sampai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ratusan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ribu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karakter</a:t>
            </a:r>
            <a:r>
              <a:rPr lang="en-US" altLang="en-US" sz="2000" dirty="0"/>
              <a:t>.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CAB2-51AF-42FB-B701-C143AF2FB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25" y="1690688"/>
            <a:ext cx="4516714" cy="3005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F5CF8-1856-41CF-AF45-3E00BA640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82" y="4802772"/>
            <a:ext cx="2514600" cy="181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7C111-4990-4E6C-BADF-99CD862DD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590" y="4912309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17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6017-DCC2-41D6-B9E7-7F4409EF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Komputer</a:t>
            </a:r>
            <a:r>
              <a:rPr lang="en-US" sz="4000" b="1" dirty="0"/>
              <a:t> </a:t>
            </a:r>
            <a:r>
              <a:rPr lang="en-US" sz="4000" b="1" dirty="0" err="1"/>
              <a:t>Generasi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/>
              <a:t>IV</a:t>
            </a:r>
            <a:r>
              <a:rPr lang="en-US" sz="4000" b="1" dirty="0">
                <a:latin typeface="+mn-lt"/>
              </a:rPr>
              <a:t> </a:t>
            </a:r>
            <a:r>
              <a:rPr lang="en-US" altLang="en-US" sz="4000" b="1" dirty="0">
                <a:latin typeface="+mn-lt"/>
              </a:rPr>
              <a:t>(</a:t>
            </a:r>
            <a:r>
              <a:rPr lang="en-US" altLang="en-US" sz="4000" b="1" dirty="0" err="1"/>
              <a:t>Mulai</a:t>
            </a:r>
            <a:r>
              <a:rPr lang="en-US" altLang="en-US" sz="4000" b="1" dirty="0"/>
              <a:t> 1970</a:t>
            </a:r>
            <a:r>
              <a:rPr lang="en-US" altLang="en-US" sz="4000" b="1" dirty="0">
                <a:latin typeface="+mn-lt"/>
              </a:rPr>
              <a:t>) </a:t>
            </a:r>
            <a:endParaRPr lang="en-ID" sz="40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6DBA1-B226-4CCB-B8B2-3AEC735E49B6}"/>
              </a:ext>
            </a:extLst>
          </p:cNvPr>
          <p:cNvSpPr txBox="1"/>
          <p:nvPr/>
        </p:nvSpPr>
        <p:spPr>
          <a:xfrm>
            <a:off x="405020" y="2854862"/>
            <a:ext cx="6097656" cy="83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Setelah IC, </a:t>
            </a:r>
            <a:r>
              <a:rPr lang="en-US" altLang="en-US" sz="2000" dirty="0" err="1"/>
              <a:t>tujuan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pengembangan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menjadi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lebih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jelas</a:t>
            </a:r>
            <a:r>
              <a:rPr lang="en-US" altLang="en-US" sz="2000" dirty="0"/>
              <a:t>: </a:t>
            </a:r>
            <a:r>
              <a:rPr lang="en-US" altLang="en-US" sz="2000" b="1" dirty="0" err="1">
                <a:solidFill>
                  <a:srgbClr val="FF0000"/>
                </a:solidFill>
              </a:rPr>
              <a:t>mengecilkan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</a:rPr>
              <a:t>ukuran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</a:rPr>
              <a:t>sirkuit</a:t>
            </a:r>
            <a:r>
              <a:rPr lang="en-US" altLang="en-US" sz="2000" b="1" dirty="0">
                <a:solidFill>
                  <a:srgbClr val="FF0000"/>
                </a:solidFill>
              </a:rPr>
              <a:t> dan </a:t>
            </a:r>
            <a:r>
              <a:rPr lang="en-US" altLang="en-US" sz="2000" b="1" dirty="0" err="1">
                <a:solidFill>
                  <a:srgbClr val="FF0000"/>
                </a:solidFill>
              </a:rPr>
              <a:t>komponen-komponen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</a:rPr>
              <a:t>elektrik</a:t>
            </a:r>
            <a:r>
              <a:rPr lang="en-US" altLang="en-US" sz="2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341674-2DAA-4CA7-8D8F-A14E24E18D06}"/>
              </a:ext>
            </a:extLst>
          </p:cNvPr>
          <p:cNvSpPr/>
          <p:nvPr/>
        </p:nvSpPr>
        <p:spPr>
          <a:xfrm>
            <a:off x="993913" y="4562061"/>
            <a:ext cx="675861" cy="5367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LSI</a:t>
            </a:r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E35D6A-A105-4F83-BD0B-4047A60CFB88}"/>
              </a:ext>
            </a:extLst>
          </p:cNvPr>
          <p:cNvSpPr txBox="1">
            <a:spLocks/>
          </p:cNvSpPr>
          <p:nvPr/>
        </p:nvSpPr>
        <p:spPr>
          <a:xfrm>
            <a:off x="405020" y="5204110"/>
            <a:ext cx="1264754" cy="46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Large Scale Integration</a:t>
            </a:r>
            <a:endParaRPr lang="en-ID" sz="1800" b="1" dirty="0"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9F3CB6-AF0D-489D-A614-50BC828CC07D}"/>
              </a:ext>
            </a:extLst>
          </p:cNvPr>
          <p:cNvSpPr/>
          <p:nvPr/>
        </p:nvSpPr>
        <p:spPr>
          <a:xfrm>
            <a:off x="2090531" y="4253948"/>
            <a:ext cx="1137101" cy="9501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VLSI</a:t>
            </a:r>
            <a:endParaRPr lang="en-ID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63605B-9ACA-4AD9-B892-AB07BA9BAE5E}"/>
              </a:ext>
            </a:extLst>
          </p:cNvPr>
          <p:cNvSpPr txBox="1">
            <a:spLocks/>
          </p:cNvSpPr>
          <p:nvPr/>
        </p:nvSpPr>
        <p:spPr>
          <a:xfrm>
            <a:off x="1995281" y="5249172"/>
            <a:ext cx="1264754" cy="46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Very Large Scale Integration</a:t>
            </a:r>
            <a:endParaRPr lang="en-ID" sz="1800" b="1" dirty="0"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E6D0B6-B889-470D-98FE-E7F6D8D74359}"/>
              </a:ext>
            </a:extLst>
          </p:cNvPr>
          <p:cNvSpPr/>
          <p:nvPr/>
        </p:nvSpPr>
        <p:spPr>
          <a:xfrm>
            <a:off x="3424240" y="3588027"/>
            <a:ext cx="2073136" cy="1667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ULSI</a:t>
            </a:r>
            <a:endParaRPr lang="en-ID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736F61D-AE8E-4279-9ED8-CEFBB91E3A35}"/>
              </a:ext>
            </a:extLst>
          </p:cNvPr>
          <p:cNvSpPr txBox="1">
            <a:spLocks/>
          </p:cNvSpPr>
          <p:nvPr/>
        </p:nvSpPr>
        <p:spPr>
          <a:xfrm>
            <a:off x="3749747" y="5249171"/>
            <a:ext cx="1264754" cy="46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Ultra Large Scale Integration</a:t>
            </a:r>
            <a:endParaRPr lang="en-ID" sz="1800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F228D-3EA9-4D93-9C22-4B8915E71F68}"/>
              </a:ext>
            </a:extLst>
          </p:cNvPr>
          <p:cNvSpPr txBox="1"/>
          <p:nvPr/>
        </p:nvSpPr>
        <p:spPr>
          <a:xfrm>
            <a:off x="571400" y="5712408"/>
            <a:ext cx="1109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dirty="0" err="1"/>
              <a:t>ratusan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komponen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dalam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sebuah</a:t>
            </a:r>
            <a:r>
              <a:rPr lang="en-US" altLang="en-US" sz="1200" dirty="0"/>
              <a:t> chip. </a:t>
            </a:r>
            <a:endParaRPr lang="en-ID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6B5B-21EA-47ED-A9B3-37C87D831E35}"/>
              </a:ext>
            </a:extLst>
          </p:cNvPr>
          <p:cNvSpPr txBox="1"/>
          <p:nvPr/>
        </p:nvSpPr>
        <p:spPr>
          <a:xfrm>
            <a:off x="1984355" y="5661878"/>
            <a:ext cx="1109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dirty="0" err="1"/>
              <a:t>ribuan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komponen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dalam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sebuah</a:t>
            </a:r>
            <a:r>
              <a:rPr lang="en-US" altLang="en-US" sz="1200" dirty="0"/>
              <a:t> chip. </a:t>
            </a:r>
            <a:endParaRPr lang="en-ID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3D0803-880C-4CDF-992F-85D958AB71F5}"/>
              </a:ext>
            </a:extLst>
          </p:cNvPr>
          <p:cNvSpPr txBox="1"/>
          <p:nvPr/>
        </p:nvSpPr>
        <p:spPr>
          <a:xfrm>
            <a:off x="3656718" y="5712408"/>
            <a:ext cx="1109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dirty="0" err="1"/>
              <a:t>jutaan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komponen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dalam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sebuah</a:t>
            </a:r>
            <a:r>
              <a:rPr lang="en-US" altLang="en-US" sz="1200" dirty="0"/>
              <a:t> chip. </a:t>
            </a:r>
            <a:endParaRPr lang="en-ID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55D3E5-6056-4147-9253-6EBA9BAD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7" y="1537447"/>
            <a:ext cx="4834218" cy="41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9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7022-CEDA-42AF-9E78-46671815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910"/>
            <a:ext cx="10515600" cy="765778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 b="1" dirty="0"/>
              <a:t>Today ???</a:t>
            </a:r>
            <a:endParaRPr lang="en-ID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07EDA-0367-4CB2-86BE-AD7FC2F8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Abad </a:t>
            </a:r>
            <a:r>
              <a:rPr lang="en-US" dirty="0" err="1"/>
              <a:t>Informasi</a:t>
            </a:r>
            <a:endParaRPr lang="en-US" dirty="0"/>
          </a:p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r>
              <a:rPr lang="en-US" dirty="0" err="1"/>
              <a:t>Informasi</a:t>
            </a:r>
            <a:r>
              <a:rPr lang="en-US" dirty="0"/>
              <a:t> vs Data</a:t>
            </a:r>
          </a:p>
          <a:p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r>
              <a:rPr lang="en-US" dirty="0" err="1"/>
              <a:t>Peradaban</a:t>
            </a:r>
            <a:r>
              <a:rPr lang="en-US" dirty="0"/>
              <a:t> </a:t>
            </a:r>
            <a:r>
              <a:rPr lang="en-US" altLang="en-US" dirty="0"/>
              <a:t>TI</a:t>
            </a:r>
            <a:r>
              <a:rPr lang="en-US" altLang="en-US" sz="2800" b="1" dirty="0"/>
              <a:t> </a:t>
            </a:r>
            <a:r>
              <a:rPr lang="en-US" altLang="en-US" dirty="0" err="1"/>
              <a:t>Sejak</a:t>
            </a:r>
            <a:r>
              <a:rPr lang="en-US" altLang="en-US" sz="2800" b="1" dirty="0"/>
              <a:t> </a:t>
            </a:r>
            <a:r>
              <a:rPr lang="en-US" altLang="en-US" dirty="0" err="1"/>
              <a:t>Jaman</a:t>
            </a:r>
            <a:r>
              <a:rPr lang="en-US" altLang="en-US" sz="2800" b="1" dirty="0"/>
              <a:t> </a:t>
            </a:r>
            <a:r>
              <a:rPr lang="en-US" altLang="en-US" dirty="0" err="1"/>
              <a:t>Purba</a:t>
            </a:r>
            <a:r>
              <a:rPr lang="en-US" altLang="en-US" sz="2800" b="1" dirty="0"/>
              <a:t> </a:t>
            </a:r>
            <a:r>
              <a:rPr lang="en-US" altLang="en-US" dirty="0" err="1"/>
              <a:t>Sampai</a:t>
            </a:r>
            <a:r>
              <a:rPr lang="en-US" altLang="en-US" sz="2800" b="1" dirty="0"/>
              <a:t> </a:t>
            </a:r>
            <a:r>
              <a:rPr lang="en-US" altLang="en-US" dirty="0" err="1"/>
              <a:t>Saat</a:t>
            </a:r>
            <a:r>
              <a:rPr lang="en-US" altLang="en-US" sz="2800" b="1" dirty="0"/>
              <a:t> </a:t>
            </a:r>
            <a:r>
              <a:rPr lang="en-US" altLang="en-US" dirty="0" err="1"/>
              <a:t>Ini</a:t>
            </a:r>
            <a:endParaRPr lang="en-US" dirty="0"/>
          </a:p>
          <a:p>
            <a:r>
              <a:rPr lang="en-US" dirty="0"/>
              <a:t>TI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keseharian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manusia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948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679358-CA72-4664-AF4F-875AC80B0D9B}"/>
              </a:ext>
            </a:extLst>
          </p:cNvPr>
          <p:cNvSpPr txBox="1">
            <a:spLocks noChangeArrowheads="1"/>
          </p:cNvSpPr>
          <p:nvPr/>
        </p:nvSpPr>
        <p:spPr>
          <a:xfrm>
            <a:off x="3918916" y="186020"/>
            <a:ext cx="5019675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Klasifikasi</a:t>
            </a:r>
            <a:r>
              <a:rPr lang="en-US" altLang="en-US" dirty="0"/>
              <a:t> </a:t>
            </a:r>
            <a:r>
              <a:rPr lang="en-US" altLang="en-US" dirty="0" err="1"/>
              <a:t>Komputer</a:t>
            </a:r>
            <a:endParaRPr lang="en-US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6877B7-DE32-494B-AF69-446A073C0D4E}"/>
              </a:ext>
            </a:extLst>
          </p:cNvPr>
          <p:cNvSpPr txBox="1"/>
          <p:nvPr/>
        </p:nvSpPr>
        <p:spPr>
          <a:xfrm>
            <a:off x="495734" y="3368825"/>
            <a:ext cx="2475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 err="1">
                <a:solidFill>
                  <a:srgbClr val="D94439"/>
                </a:solidFill>
              </a:rPr>
              <a:t>Mikrokomputer</a:t>
            </a:r>
            <a:endParaRPr lang="en-ID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1E799-165C-4CB9-84B9-FA9B63F3FBE9}"/>
              </a:ext>
            </a:extLst>
          </p:cNvPr>
          <p:cNvSpPr txBox="1"/>
          <p:nvPr/>
        </p:nvSpPr>
        <p:spPr>
          <a:xfrm>
            <a:off x="3689840" y="3381575"/>
            <a:ext cx="2738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 err="1">
                <a:solidFill>
                  <a:srgbClr val="D94439"/>
                </a:solidFill>
              </a:rPr>
              <a:t>Minikomputer</a:t>
            </a:r>
            <a:endParaRPr lang="en-ID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E7BB4-2346-4D69-B4F3-C22665D2AFC8}"/>
              </a:ext>
            </a:extLst>
          </p:cNvPr>
          <p:cNvSpPr txBox="1"/>
          <p:nvPr/>
        </p:nvSpPr>
        <p:spPr>
          <a:xfrm>
            <a:off x="7506566" y="3368824"/>
            <a:ext cx="2129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D94439"/>
                </a:solidFill>
              </a:rPr>
              <a:t>Mainframe</a:t>
            </a:r>
            <a:endParaRPr lang="en-ID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2EA470-38F6-4834-B3C1-A6263C0B8FFE}"/>
              </a:ext>
            </a:extLst>
          </p:cNvPr>
          <p:cNvSpPr txBox="1"/>
          <p:nvPr/>
        </p:nvSpPr>
        <p:spPr>
          <a:xfrm>
            <a:off x="7280567" y="6289359"/>
            <a:ext cx="2129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 err="1">
                <a:solidFill>
                  <a:srgbClr val="D94439"/>
                </a:solidFill>
              </a:rPr>
              <a:t>Superkomputer</a:t>
            </a:r>
            <a:endParaRPr lang="en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44669-75F4-41B0-B4CD-5B539AAF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02" y="1191717"/>
            <a:ext cx="2319225" cy="176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706A9-400D-4973-B30D-338D4645D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5" y="1013108"/>
            <a:ext cx="2890860" cy="2245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48031-F95F-4953-88B4-0F72BF3D1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52" y="909607"/>
            <a:ext cx="3714707" cy="2471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ABAA3-B77F-40D8-B364-81068DFEC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41" y="3926169"/>
            <a:ext cx="3356712" cy="239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F376B8-2415-41CE-97EB-991FCACFC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99" y="4253320"/>
            <a:ext cx="2883702" cy="18524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45491E-86CE-480E-B6AC-CF4E2718883E}"/>
              </a:ext>
            </a:extLst>
          </p:cNvPr>
          <p:cNvSpPr txBox="1"/>
          <p:nvPr/>
        </p:nvSpPr>
        <p:spPr>
          <a:xfrm>
            <a:off x="2224272" y="6153063"/>
            <a:ext cx="2475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D94439"/>
                </a:solidFill>
              </a:rPr>
              <a:t>Workstation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65553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DF0CDC2-A68B-4A9C-A932-B2B2E3E6AEFA}"/>
              </a:ext>
            </a:extLst>
          </p:cNvPr>
          <p:cNvSpPr txBox="1">
            <a:spLocks noChangeArrowheads="1"/>
          </p:cNvSpPr>
          <p:nvPr/>
        </p:nvSpPr>
        <p:spPr>
          <a:xfrm>
            <a:off x="3339548" y="681037"/>
            <a:ext cx="7772400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dirty="0" err="1"/>
              <a:t>Definisi</a:t>
            </a:r>
            <a:r>
              <a:rPr lang="en-US" altLang="en-US" dirty="0"/>
              <a:t> </a:t>
            </a:r>
            <a:r>
              <a:rPr lang="en-US" altLang="en-US" dirty="0" err="1"/>
              <a:t>Komputer</a:t>
            </a:r>
            <a:r>
              <a:rPr lang="en-US" altLang="en-US" dirty="0"/>
              <a:t>?</a:t>
            </a:r>
          </a:p>
        </p:txBody>
      </p:sp>
      <p:grpSp>
        <p:nvGrpSpPr>
          <p:cNvPr id="5" name="Group 45">
            <a:extLst>
              <a:ext uri="{FF2B5EF4-FFF2-40B4-BE49-F238E27FC236}">
                <a16:creationId xmlns:a16="http://schemas.microsoft.com/office/drawing/2014/main" id="{32BBB291-765D-43BE-89C7-14A378A6398D}"/>
              </a:ext>
            </a:extLst>
          </p:cNvPr>
          <p:cNvGrpSpPr>
            <a:grpSpLocks/>
          </p:cNvGrpSpPr>
          <p:nvPr/>
        </p:nvGrpSpPr>
        <p:grpSpPr bwMode="auto">
          <a:xfrm>
            <a:off x="5530298" y="4611687"/>
            <a:ext cx="4038600" cy="2057400"/>
            <a:chOff x="1344" y="2928"/>
            <a:chExt cx="2544" cy="1296"/>
          </a:xfrm>
        </p:grpSpPr>
        <p:sp>
          <p:nvSpPr>
            <p:cNvPr id="6" name="AutoShape 17">
              <a:extLst>
                <a:ext uri="{FF2B5EF4-FFF2-40B4-BE49-F238E27FC236}">
                  <a16:creationId xmlns:a16="http://schemas.microsoft.com/office/drawing/2014/main" id="{9976D8F7-7489-4329-96F0-4CC95E8EB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928"/>
              <a:ext cx="2496" cy="1296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8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id-ID" altLang="en-US" b="0" dirty="0">
                <a:latin typeface="Times" panose="02020603050405020304" pitchFamily="18" charset="0"/>
              </a:endParaRPr>
            </a:p>
          </p:txBody>
        </p:sp>
        <p:sp>
          <p:nvSpPr>
            <p:cNvPr id="7" name="Rectangle 19">
              <a:extLst>
                <a:ext uri="{FF2B5EF4-FFF2-40B4-BE49-F238E27FC236}">
                  <a16:creationId xmlns:a16="http://schemas.microsoft.com/office/drawing/2014/main" id="{7B98F3AF-CFF8-46F4-872E-58876C165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312"/>
              <a:ext cx="249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rgbClr val="D94439"/>
                </a:buClr>
                <a:buFont typeface="Wingdings" panose="05000000000000000000" pitchFamily="2" charset="2"/>
                <a:buNone/>
              </a:pPr>
              <a:r>
                <a:rPr kumimoji="1" lang="en-US" altLang="en-US" sz="2000" b="0" dirty="0" err="1">
                  <a:solidFill>
                    <a:schemeClr val="bg1"/>
                  </a:solidFill>
                  <a:latin typeface="+mn-lt"/>
                </a:rPr>
                <a:t>Menciptakan</a:t>
              </a:r>
              <a:r>
                <a:rPr kumimoji="1" lang="en-US" altLang="en-US" b="0" dirty="0">
                  <a:solidFill>
                    <a:schemeClr val="bg1"/>
                  </a:solidFill>
                </a:rPr>
                <a:t> </a:t>
              </a:r>
              <a:r>
                <a:rPr kumimoji="1" lang="en-US" altLang="en-US" sz="2000" b="0" dirty="0">
                  <a:solidFill>
                    <a:schemeClr val="bg1"/>
                  </a:solidFill>
                  <a:latin typeface="+mn-lt"/>
                </a:rPr>
                <a:t>dan</a:t>
              </a:r>
              <a:r>
                <a:rPr kumimoji="1" lang="en-US" altLang="en-US" b="0" dirty="0">
                  <a:solidFill>
                    <a:schemeClr val="bg1"/>
                  </a:solidFill>
                </a:rPr>
                <a:t> </a:t>
              </a:r>
              <a:r>
                <a:rPr kumimoji="1" lang="en-US" altLang="en-US" sz="2000" b="0" dirty="0" err="1">
                  <a:solidFill>
                    <a:schemeClr val="bg1"/>
                  </a:solidFill>
                  <a:latin typeface="+mn-lt"/>
                </a:rPr>
                <a:t>menyimpan</a:t>
              </a:r>
              <a:r>
                <a:rPr kumimoji="1" lang="en-US" altLang="en-US" b="0" dirty="0">
                  <a:solidFill>
                    <a:schemeClr val="bg1"/>
                  </a:solidFill>
                </a:rPr>
                <a:t> </a:t>
              </a:r>
            </a:p>
            <a:p>
              <a:pPr>
                <a:spcBef>
                  <a:spcPct val="20000"/>
                </a:spcBef>
                <a:buClr>
                  <a:srgbClr val="D94439"/>
                </a:buClr>
                <a:buFont typeface="Wingdings" panose="05000000000000000000" pitchFamily="2" charset="2"/>
                <a:buNone/>
              </a:pPr>
              <a:r>
                <a:rPr kumimoji="1" lang="en-US" altLang="en-US" sz="2000" b="0" dirty="0" err="1">
                  <a:solidFill>
                    <a:schemeClr val="bg1"/>
                  </a:solidFill>
                  <a:latin typeface="+mn-lt"/>
                </a:rPr>
                <a:t>hasilnya</a:t>
              </a:r>
              <a:endParaRPr kumimoji="1" lang="en-US" altLang="en-US" sz="2000" b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8" name="Rectangle 41">
            <a:extLst>
              <a:ext uri="{FF2B5EF4-FFF2-40B4-BE49-F238E27FC236}">
                <a16:creationId xmlns:a16="http://schemas.microsoft.com/office/drawing/2014/main" id="{481A1A1D-3667-42F8-8C5A-5C23E1D8B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548" y="160020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09600" indent="-4953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2600" dirty="0" err="1">
                <a:latin typeface="+mj-lt"/>
              </a:rPr>
              <a:t>Peralatan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elektronik</a:t>
            </a:r>
            <a:r>
              <a:rPr kumimoji="1" lang="en-US" altLang="en-US" sz="2600" dirty="0">
                <a:latin typeface="+mj-lt"/>
              </a:rPr>
              <a:t> yang </a:t>
            </a:r>
            <a:r>
              <a:rPr kumimoji="1" lang="en-US" altLang="en-US" sz="2600" dirty="0" err="1">
                <a:latin typeface="+mj-lt"/>
              </a:rPr>
              <a:t>dioperasikan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dibawah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kendali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Instruksi-instruksi</a:t>
            </a:r>
            <a:r>
              <a:rPr kumimoji="1" lang="en-US" altLang="en-US" sz="2600" dirty="0">
                <a:latin typeface="+mj-lt"/>
              </a:rPr>
              <a:t> yang </a:t>
            </a:r>
            <a:r>
              <a:rPr kumimoji="1" lang="en-US" altLang="en-US" sz="2600" dirty="0" err="1">
                <a:latin typeface="+mj-lt"/>
              </a:rPr>
              <a:t>tersimpan</a:t>
            </a:r>
            <a:r>
              <a:rPr kumimoji="1" lang="en-US" altLang="en-US" sz="2600" dirty="0">
                <a:latin typeface="+mj-lt"/>
              </a:rPr>
              <a:t> di </a:t>
            </a:r>
            <a:r>
              <a:rPr kumimoji="1" lang="en-US" altLang="en-US" sz="2600" dirty="0" err="1">
                <a:latin typeface="+mj-lt"/>
              </a:rPr>
              <a:t>dalam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memorinya</a:t>
            </a:r>
            <a:endParaRPr kumimoji="1" lang="en-US" altLang="en-US" sz="2600" dirty="0">
              <a:latin typeface="+mj-lt"/>
            </a:endParaRPr>
          </a:p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Wingdings" panose="05000000000000000000" pitchFamily="2" charset="2"/>
              <a:buChar char="Ø"/>
            </a:pPr>
            <a:endParaRPr kumimoji="1" lang="en-US" altLang="en-US" sz="2600" dirty="0"/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8D04ADFE-2F43-41F3-94BC-ECC0ACC91E2D}"/>
              </a:ext>
            </a:extLst>
          </p:cNvPr>
          <p:cNvGrpSpPr>
            <a:grpSpLocks/>
          </p:cNvGrpSpPr>
          <p:nvPr/>
        </p:nvGrpSpPr>
        <p:grpSpPr bwMode="auto">
          <a:xfrm>
            <a:off x="6749498" y="2608262"/>
            <a:ext cx="4635500" cy="2362200"/>
            <a:chOff x="2408" y="1584"/>
            <a:chExt cx="2920" cy="1488"/>
          </a:xfrm>
        </p:grpSpPr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F8FBA760-A9BD-4C8B-8CC7-F4548496B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584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id-ID" altLang="en-US" b="0" dirty="0">
                <a:latin typeface="Times" panose="02020603050405020304" pitchFamily="18" charset="0"/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B2CE8795-9E4A-4242-90C6-B54F59CC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883"/>
              <a:ext cx="2880" cy="8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914400" lvl="2" indent="0">
                <a:spcBef>
                  <a:spcPct val="50000"/>
                </a:spcBef>
                <a:buClr>
                  <a:srgbClr val="D94439"/>
                </a:buClr>
                <a:buFont typeface="Wingdings" pitchFamily="2" charset="2"/>
                <a:buNone/>
                <a:defRPr/>
              </a:pPr>
              <a:r>
                <a:rPr kumimoji="1" lang="en-US" b="0" dirty="0" err="1">
                  <a:solidFill>
                    <a:schemeClr val="bg1"/>
                  </a:solidFill>
                </a:rPr>
                <a:t>Pemrosesan</a:t>
              </a:r>
              <a:r>
                <a:rPr kumimoji="1" lang="en-US" b="0" dirty="0">
                  <a:solidFill>
                    <a:schemeClr val="bg1"/>
                  </a:solidFill>
                </a:rPr>
                <a:t> data </a:t>
              </a:r>
              <a:r>
                <a:rPr kumimoji="1" lang="en-US" b="0" dirty="0" err="1">
                  <a:solidFill>
                    <a:schemeClr val="bg1"/>
                  </a:solidFill>
                </a:rPr>
                <a:t>menjadi</a:t>
              </a:r>
              <a:r>
                <a:rPr kumimoji="1" lang="en-US" b="0" dirty="0">
                  <a:solidFill>
                    <a:schemeClr val="bg1"/>
                  </a:solidFill>
                </a:rPr>
                <a:t> </a:t>
              </a:r>
              <a:r>
                <a:rPr kumimoji="1" lang="en-US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informasi</a:t>
              </a:r>
              <a:endParaRPr kumimoji="1"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marL="914400" lvl="2" indent="0">
                <a:lnSpc>
                  <a:spcPts val="2200"/>
                </a:lnSpc>
                <a:spcBef>
                  <a:spcPct val="20000"/>
                </a:spcBef>
                <a:buClr>
                  <a:srgbClr val="D94439"/>
                </a:buClr>
                <a:buFont typeface="Symbol" pitchFamily="18" charset="2"/>
                <a:buNone/>
                <a:defRPr/>
              </a:pPr>
              <a:r>
                <a:rPr kumimoji="1" lang="en-US" sz="2000" b="0" dirty="0">
                  <a:solidFill>
                    <a:schemeClr val="bg1"/>
                  </a:solidFill>
                </a:rPr>
                <a:t>Data </a:t>
              </a:r>
              <a:r>
                <a:rPr kumimoji="1" lang="en-US" sz="2000" b="0" dirty="0" err="1">
                  <a:solidFill>
                    <a:schemeClr val="bg1"/>
                  </a:solidFill>
                </a:rPr>
                <a:t>diorganisasikan</a:t>
              </a:r>
              <a:r>
                <a:rPr kumimoji="1" lang="en-US" sz="2000" b="0" dirty="0">
                  <a:solidFill>
                    <a:schemeClr val="bg1"/>
                  </a:solidFill>
                </a:rPr>
                <a:t>, </a:t>
              </a:r>
              <a:r>
                <a:rPr kumimoji="1" lang="en-US" sz="2000" b="0" dirty="0" err="1">
                  <a:solidFill>
                    <a:schemeClr val="bg1"/>
                  </a:solidFill>
                </a:rPr>
                <a:t>dibuat</a:t>
              </a:r>
              <a:r>
                <a:rPr kumimoji="1" lang="en-US" sz="2000" b="0" dirty="0">
                  <a:solidFill>
                    <a:schemeClr val="bg1"/>
                  </a:solidFill>
                </a:rPr>
                <a:t> </a:t>
              </a:r>
            </a:p>
            <a:p>
              <a:pPr marL="914400" lvl="2" indent="0">
                <a:lnSpc>
                  <a:spcPts val="2200"/>
                </a:lnSpc>
                <a:spcBef>
                  <a:spcPct val="20000"/>
                </a:spcBef>
                <a:buClr>
                  <a:srgbClr val="D94439"/>
                </a:buClr>
                <a:buFont typeface="Symbol" pitchFamily="18" charset="2"/>
                <a:buNone/>
                <a:defRPr/>
              </a:pPr>
              <a:r>
                <a:rPr kumimoji="1" lang="en-US" sz="2000" b="0" dirty="0" err="1">
                  <a:solidFill>
                    <a:schemeClr val="bg1"/>
                  </a:solidFill>
                </a:rPr>
                <a:t>lebih</a:t>
              </a:r>
              <a:r>
                <a:rPr kumimoji="1" lang="en-US" sz="2000" b="0" dirty="0">
                  <a:solidFill>
                    <a:schemeClr val="bg1"/>
                  </a:solidFill>
                </a:rPr>
                <a:t> </a:t>
              </a:r>
              <a:r>
                <a:rPr kumimoji="1" lang="en-US" sz="2000" b="0" dirty="0" err="1">
                  <a:solidFill>
                    <a:schemeClr val="bg1"/>
                  </a:solidFill>
                </a:rPr>
                <a:t>berarti</a:t>
              </a:r>
              <a:r>
                <a:rPr kumimoji="1" lang="en-US" sz="2000" b="0" dirty="0">
                  <a:solidFill>
                    <a:schemeClr val="bg1"/>
                  </a:solidFill>
                </a:rPr>
                <a:t>, dan </a:t>
              </a:r>
              <a:r>
                <a:rPr kumimoji="1" lang="en-US" sz="2000" b="0" dirty="0" err="1">
                  <a:solidFill>
                    <a:schemeClr val="bg1"/>
                  </a:solidFill>
                </a:rPr>
                <a:t>lebih</a:t>
              </a:r>
              <a:r>
                <a:rPr kumimoji="1" lang="en-US" sz="2000" b="0" dirty="0">
                  <a:solidFill>
                    <a:schemeClr val="bg1"/>
                  </a:solidFill>
                </a:rPr>
                <a:t> </a:t>
              </a:r>
              <a:r>
                <a:rPr kumimoji="1" lang="en-US" sz="2000" b="0" dirty="0" err="1">
                  <a:solidFill>
                    <a:schemeClr val="bg1"/>
                  </a:solidFill>
                </a:rPr>
                <a:t>berguna</a:t>
              </a:r>
              <a:endParaRPr kumimoji="1" lang="en-US" sz="2000" b="0" dirty="0">
                <a:solidFill>
                  <a:schemeClr val="bg1"/>
                </a:solidFill>
              </a:endParaRPr>
            </a:p>
            <a:p>
              <a:pPr marL="1371600" lvl="3" indent="0">
                <a:lnSpc>
                  <a:spcPts val="2200"/>
                </a:lnSpc>
                <a:spcBef>
                  <a:spcPct val="20000"/>
                </a:spcBef>
                <a:buClr>
                  <a:srgbClr val="D94439"/>
                </a:buClr>
                <a:buFont typeface="Symbol" pitchFamily="18" charset="2"/>
                <a:buNone/>
                <a:defRPr/>
              </a:pPr>
              <a:endParaRPr kumimoji="1" lang="en-US" sz="2000" b="0" dirty="0"/>
            </a:p>
          </p:txBody>
        </p:sp>
      </p:grpSp>
      <p:grpSp>
        <p:nvGrpSpPr>
          <p:cNvPr id="12" name="Group 40">
            <a:extLst>
              <a:ext uri="{FF2B5EF4-FFF2-40B4-BE49-F238E27FC236}">
                <a16:creationId xmlns:a16="http://schemas.microsoft.com/office/drawing/2014/main" id="{F382A7AB-BB9E-43D7-BCAA-B22425545D52}"/>
              </a:ext>
            </a:extLst>
          </p:cNvPr>
          <p:cNvGrpSpPr>
            <a:grpSpLocks/>
          </p:cNvGrpSpPr>
          <p:nvPr/>
        </p:nvGrpSpPr>
        <p:grpSpPr bwMode="auto">
          <a:xfrm>
            <a:off x="3104598" y="2608262"/>
            <a:ext cx="4343400" cy="2362200"/>
            <a:chOff x="96" y="1584"/>
            <a:chExt cx="2736" cy="1488"/>
          </a:xfrm>
        </p:grpSpPr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1D86BB44-C1E9-4913-A5EC-6ED72BE14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584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id-ID" altLang="en-US" b="0" dirty="0">
                <a:latin typeface="Times" panose="02020603050405020304" pitchFamily="18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AE41A06F-C6E6-4856-997C-7FBF11D54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968"/>
              <a:ext cx="2544" cy="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914400" lvl="2" indent="0">
                <a:spcBef>
                  <a:spcPct val="50000"/>
                </a:spcBef>
                <a:buClr>
                  <a:srgbClr val="D94439"/>
                </a:buClr>
                <a:buFont typeface="Wingdings" pitchFamily="2" charset="2"/>
                <a:buNone/>
                <a:defRPr/>
              </a:pPr>
              <a:r>
                <a:rPr kumimoji="1" lang="en-US" b="0" dirty="0" err="1">
                  <a:solidFill>
                    <a:schemeClr val="bg1"/>
                  </a:solidFill>
                </a:rPr>
                <a:t>Menerima</a:t>
              </a:r>
              <a:r>
                <a:rPr kumimoji="1" lang="en-US" dirty="0">
                  <a:solidFill>
                    <a:schemeClr val="bg1"/>
                  </a:solidFill>
                </a:rPr>
                <a:t> data</a:t>
              </a:r>
              <a:endParaRPr kumimoji="1"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914400" lvl="2" indent="0">
                <a:spcBef>
                  <a:spcPct val="50000"/>
                </a:spcBef>
                <a:buClr>
                  <a:srgbClr val="D94439"/>
                </a:buClr>
                <a:buFont typeface="Wingdings" pitchFamily="2" charset="2"/>
                <a:buNone/>
                <a:defRPr/>
              </a:pPr>
              <a:r>
                <a:rPr kumimoji="1" lang="en-US" sz="2000" b="0" dirty="0">
                  <a:solidFill>
                    <a:schemeClr val="bg1"/>
                  </a:solidFill>
                </a:rPr>
                <a:t>Data </a:t>
              </a:r>
              <a:r>
                <a:rPr kumimoji="1" lang="en-US" sz="2000" b="0" dirty="0" err="1">
                  <a:solidFill>
                    <a:schemeClr val="bg1"/>
                  </a:solidFill>
                </a:rPr>
                <a:t>mentah</a:t>
              </a:r>
              <a:r>
                <a:rPr kumimoji="1" lang="en-US" sz="2000" b="0" dirty="0">
                  <a:solidFill>
                    <a:schemeClr val="bg1"/>
                  </a:solidFill>
                </a:rPr>
                <a:t> (</a:t>
              </a:r>
              <a:r>
                <a:rPr kumimoji="1" lang="en-US" sz="2000" b="0" dirty="0" err="1">
                  <a:solidFill>
                    <a:schemeClr val="bg1"/>
                  </a:solidFill>
                </a:rPr>
                <a:t>fakta</a:t>
              </a:r>
              <a:r>
                <a:rPr kumimoji="1" lang="en-US" sz="2000" b="0" dirty="0">
                  <a:solidFill>
                    <a:schemeClr val="bg1"/>
                  </a:solidFill>
                </a:rPr>
                <a:t>) </a:t>
              </a:r>
              <a:r>
                <a:rPr kumimoji="1" lang="en-US" sz="2000" b="0" dirty="0" err="1">
                  <a:solidFill>
                    <a:schemeClr val="bg1"/>
                  </a:solidFill>
                </a:rPr>
                <a:t>gambar</a:t>
              </a:r>
              <a:r>
                <a:rPr kumimoji="1" lang="en-US" sz="2000" b="0" dirty="0">
                  <a:solidFill>
                    <a:schemeClr val="bg1"/>
                  </a:solidFill>
                </a:rPr>
                <a:t>, dan </a:t>
              </a:r>
              <a:r>
                <a:rPr kumimoji="1" lang="en-US" sz="2000" b="0" dirty="0" err="1">
                  <a:solidFill>
                    <a:schemeClr val="bg1"/>
                  </a:solidFill>
                </a:rPr>
                <a:t>simbol</a:t>
              </a:r>
              <a:endParaRPr kumimoji="1" lang="en-US" sz="2000" b="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8823847-A5FC-4BBF-AFC5-D8C0AD8C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5362" y="4554973"/>
            <a:ext cx="3152636" cy="21017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B9A106-ABDB-4105-8E0E-2BEC74AAF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3" y="2698282"/>
            <a:ext cx="3152636" cy="17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6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F1345E-B035-49E3-B9CA-F20706C2BB2A}"/>
              </a:ext>
            </a:extLst>
          </p:cNvPr>
          <p:cNvSpPr txBox="1"/>
          <p:nvPr/>
        </p:nvSpPr>
        <p:spPr>
          <a:xfrm>
            <a:off x="3508064" y="581779"/>
            <a:ext cx="3105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b="1" dirty="0" err="1">
                <a:solidFill>
                  <a:srgbClr val="D94439"/>
                </a:solidFill>
              </a:rPr>
              <a:t>Peralatan</a:t>
            </a:r>
            <a:r>
              <a:rPr lang="en-US" altLang="en-US" sz="2800" b="1" dirty="0">
                <a:solidFill>
                  <a:srgbClr val="D94439"/>
                </a:solidFill>
              </a:rPr>
              <a:t> Input</a:t>
            </a:r>
            <a:endParaRPr lang="en-ID" sz="2800" b="1" dirty="0"/>
          </a:p>
        </p:txBody>
      </p:sp>
      <p:pic>
        <p:nvPicPr>
          <p:cNvPr id="7" name="Picture 62" descr="Fig01-0003">
            <a:extLst>
              <a:ext uri="{FF2B5EF4-FFF2-40B4-BE49-F238E27FC236}">
                <a16:creationId xmlns:a16="http://schemas.microsoft.com/office/drawing/2014/main" id="{88F477B9-20D2-4CD9-9B7A-E3C0E87E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173" y="2475052"/>
            <a:ext cx="5275262" cy="42132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8" name="AutoShape 33">
            <a:extLst>
              <a:ext uri="{FF2B5EF4-FFF2-40B4-BE49-F238E27FC236}">
                <a16:creationId xmlns:a16="http://schemas.microsoft.com/office/drawing/2014/main" id="{9E736898-762A-4D15-9C6C-2F76FA9EBF11}"/>
              </a:ext>
            </a:extLst>
          </p:cNvPr>
          <p:cNvSpPr>
            <a:spLocks noChangeArrowheads="1"/>
          </p:cNvSpPr>
          <p:nvPr/>
        </p:nvSpPr>
        <p:spPr bwMode="auto">
          <a:xfrm rot="919484">
            <a:off x="288235" y="3960952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9" name="AutoShape 34">
            <a:extLst>
              <a:ext uri="{FF2B5EF4-FFF2-40B4-BE49-F238E27FC236}">
                <a16:creationId xmlns:a16="http://schemas.microsoft.com/office/drawing/2014/main" id="{B040EBD7-B43C-4A6E-A2F5-A7C735E938B3}"/>
              </a:ext>
            </a:extLst>
          </p:cNvPr>
          <p:cNvSpPr>
            <a:spLocks noChangeArrowheads="1"/>
          </p:cNvSpPr>
          <p:nvPr/>
        </p:nvSpPr>
        <p:spPr bwMode="auto">
          <a:xfrm rot="9261837">
            <a:off x="3717235" y="2441714"/>
            <a:ext cx="998538" cy="261938"/>
          </a:xfrm>
          <a:prstGeom prst="rightArrow">
            <a:avLst>
              <a:gd name="adj1" fmla="val 50000"/>
              <a:gd name="adj2" fmla="val 95303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10" name="AutoShape 35">
            <a:extLst>
              <a:ext uri="{FF2B5EF4-FFF2-40B4-BE49-F238E27FC236}">
                <a16:creationId xmlns:a16="http://schemas.microsoft.com/office/drawing/2014/main" id="{CC29E503-5972-43D2-90FD-F2141D5DD4EF}"/>
              </a:ext>
            </a:extLst>
          </p:cNvPr>
          <p:cNvSpPr>
            <a:spLocks noChangeArrowheads="1"/>
          </p:cNvSpPr>
          <p:nvPr/>
        </p:nvSpPr>
        <p:spPr bwMode="auto">
          <a:xfrm rot="685071">
            <a:off x="864498" y="4651514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11" name="AutoShape 36">
            <a:extLst>
              <a:ext uri="{FF2B5EF4-FFF2-40B4-BE49-F238E27FC236}">
                <a16:creationId xmlns:a16="http://schemas.microsoft.com/office/drawing/2014/main" id="{AD862DD4-BD03-4298-8E17-1B6F6D01F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835" y="4499114"/>
            <a:ext cx="228600" cy="685800"/>
          </a:xfrm>
          <a:prstGeom prst="upArrow">
            <a:avLst>
              <a:gd name="adj1" fmla="val 50000"/>
              <a:gd name="adj2" fmla="val 7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12" name="AutoShape 37">
            <a:extLst>
              <a:ext uri="{FF2B5EF4-FFF2-40B4-BE49-F238E27FC236}">
                <a16:creationId xmlns:a16="http://schemas.microsoft.com/office/drawing/2014/main" id="{375006F2-F294-4149-A2CC-8AB40ACBD4B6}"/>
              </a:ext>
            </a:extLst>
          </p:cNvPr>
          <p:cNvSpPr>
            <a:spLocks noChangeArrowheads="1"/>
          </p:cNvSpPr>
          <p:nvPr/>
        </p:nvSpPr>
        <p:spPr bwMode="auto">
          <a:xfrm rot="13557589">
            <a:off x="397773" y="6194564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13" name="AutoShape 38">
            <a:extLst>
              <a:ext uri="{FF2B5EF4-FFF2-40B4-BE49-F238E27FC236}">
                <a16:creationId xmlns:a16="http://schemas.microsoft.com/office/drawing/2014/main" id="{115308A2-09A1-4AAF-95A1-A4640E075D6C}"/>
              </a:ext>
            </a:extLst>
          </p:cNvPr>
          <p:cNvSpPr>
            <a:spLocks noChangeArrowheads="1"/>
          </p:cNvSpPr>
          <p:nvPr/>
        </p:nvSpPr>
        <p:spPr bwMode="auto">
          <a:xfrm rot="20517131">
            <a:off x="1718573" y="6350139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303E7-6812-4288-8BF0-F8772E0C93CF}"/>
              </a:ext>
            </a:extLst>
          </p:cNvPr>
          <p:cNvSpPr txBox="1"/>
          <p:nvPr/>
        </p:nvSpPr>
        <p:spPr>
          <a:xfrm>
            <a:off x="3647212" y="1104999"/>
            <a:ext cx="2260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Hardware yang di </a:t>
            </a:r>
          </a:p>
          <a:p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memasukkan</a:t>
            </a:r>
            <a:r>
              <a:rPr lang="en-ID" dirty="0"/>
              <a:t> data dan </a:t>
            </a:r>
            <a:r>
              <a:rPr lang="en-ID" dirty="0" err="1"/>
              <a:t>instruksi</a:t>
            </a:r>
            <a:endParaRPr lang="en-ID" dirty="0"/>
          </a:p>
        </p:txBody>
      </p:sp>
      <p:pic>
        <p:nvPicPr>
          <p:cNvPr id="16" name="Picture 72" descr="Fig01-0003">
            <a:extLst>
              <a:ext uri="{FF2B5EF4-FFF2-40B4-BE49-F238E27FC236}">
                <a16:creationId xmlns:a16="http://schemas.microsoft.com/office/drawing/2014/main" id="{DBD4082F-0818-451C-8FCA-0FC1F264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0" y="2496475"/>
            <a:ext cx="5410200" cy="42132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7" name="AutoShape 25">
            <a:extLst>
              <a:ext uri="{FF2B5EF4-FFF2-40B4-BE49-F238E27FC236}">
                <a16:creationId xmlns:a16="http://schemas.microsoft.com/office/drawing/2014/main" id="{5513A4DF-64E1-450F-A73D-8A121388EB5A}"/>
              </a:ext>
            </a:extLst>
          </p:cNvPr>
          <p:cNvSpPr>
            <a:spLocks noChangeArrowheads="1"/>
          </p:cNvSpPr>
          <p:nvPr/>
        </p:nvSpPr>
        <p:spPr bwMode="auto">
          <a:xfrm rot="1241727">
            <a:off x="6477000" y="2763175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18" name="AutoShape 27">
            <a:extLst>
              <a:ext uri="{FF2B5EF4-FFF2-40B4-BE49-F238E27FC236}">
                <a16:creationId xmlns:a16="http://schemas.microsoft.com/office/drawing/2014/main" id="{105503B2-5949-420C-BC2F-A0F84E16E7DF}"/>
              </a:ext>
            </a:extLst>
          </p:cNvPr>
          <p:cNvSpPr>
            <a:spLocks noChangeArrowheads="1"/>
          </p:cNvSpPr>
          <p:nvPr/>
        </p:nvSpPr>
        <p:spPr bwMode="auto">
          <a:xfrm rot="12030007">
            <a:off x="11049000" y="2077375"/>
            <a:ext cx="228600" cy="838200"/>
          </a:xfrm>
          <a:prstGeom prst="upArrow">
            <a:avLst>
              <a:gd name="adj1" fmla="val 50000"/>
              <a:gd name="adj2" fmla="val 91667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19" name="AutoShape 28">
            <a:extLst>
              <a:ext uri="{FF2B5EF4-FFF2-40B4-BE49-F238E27FC236}">
                <a16:creationId xmlns:a16="http://schemas.microsoft.com/office/drawing/2014/main" id="{EF6825A0-24B3-4294-8C3B-35DF36519D33}"/>
              </a:ext>
            </a:extLst>
          </p:cNvPr>
          <p:cNvSpPr>
            <a:spLocks noChangeArrowheads="1"/>
          </p:cNvSpPr>
          <p:nvPr/>
        </p:nvSpPr>
        <p:spPr bwMode="auto">
          <a:xfrm rot="20477176">
            <a:off x="8458200" y="1924975"/>
            <a:ext cx="228600" cy="838200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829EC-7C5B-43CE-B132-D20ED0B55F22}"/>
              </a:ext>
            </a:extLst>
          </p:cNvPr>
          <p:cNvSpPr txBox="1"/>
          <p:nvPr/>
        </p:nvSpPr>
        <p:spPr>
          <a:xfrm>
            <a:off x="7586149" y="843389"/>
            <a:ext cx="3105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b="1" dirty="0" err="1">
                <a:solidFill>
                  <a:srgbClr val="D94439"/>
                </a:solidFill>
              </a:rPr>
              <a:t>Peralatan</a:t>
            </a:r>
            <a:r>
              <a:rPr lang="en-US" altLang="en-US" sz="2800" b="1" dirty="0">
                <a:solidFill>
                  <a:srgbClr val="D94439"/>
                </a:solidFill>
              </a:rPr>
              <a:t> Output</a:t>
            </a:r>
            <a:endParaRPr lang="en-ID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A59EC-2B06-439C-81DA-A068A93B6E9D}"/>
              </a:ext>
            </a:extLst>
          </p:cNvPr>
          <p:cNvSpPr txBox="1"/>
          <p:nvPr/>
        </p:nvSpPr>
        <p:spPr>
          <a:xfrm>
            <a:off x="6455714" y="1219154"/>
            <a:ext cx="2260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Hardware yang </a:t>
            </a:r>
            <a:r>
              <a:rPr lang="en-ID" dirty="0" err="1"/>
              <a:t>menyampaikan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user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AFEDAF2-7A03-4A3D-9719-B1934205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235" y="117794"/>
            <a:ext cx="4757530" cy="427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err="1"/>
              <a:t>Komponen</a:t>
            </a:r>
            <a:r>
              <a:rPr lang="en-US" sz="4000" b="1" dirty="0"/>
              <a:t> </a:t>
            </a:r>
            <a:r>
              <a:rPr lang="en-US" sz="4000" b="1" dirty="0" err="1"/>
              <a:t>Komputer</a:t>
            </a:r>
            <a:endParaRPr lang="en-ID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30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7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31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ID="1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0"/>
                            </p:stCondLst>
                            <p:childTnLst>
                              <p:par>
                                <p:cTn id="45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57" presetID="17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500"/>
                            </p:stCondLst>
                            <p:childTnLst>
                              <p:par>
                                <p:cTn id="64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000"/>
                            </p:stCondLst>
                            <p:childTnLst>
                              <p:par>
                                <p:cTn id="71" presetID="17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C57F67-6E0A-4F7B-B9CC-44238506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235" y="493399"/>
            <a:ext cx="4757530" cy="427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err="1"/>
              <a:t>Komponen</a:t>
            </a:r>
            <a:r>
              <a:rPr lang="en-US" sz="4000" b="1" dirty="0"/>
              <a:t> </a:t>
            </a:r>
            <a:r>
              <a:rPr lang="en-US" sz="4000" b="1" dirty="0" err="1"/>
              <a:t>Komputer</a:t>
            </a:r>
            <a:endParaRPr lang="en-ID" sz="4000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5B165-56DF-4029-B5CB-3EFC06AEB36B}"/>
              </a:ext>
            </a:extLst>
          </p:cNvPr>
          <p:cNvSpPr txBox="1"/>
          <p:nvPr/>
        </p:nvSpPr>
        <p:spPr>
          <a:xfrm>
            <a:off x="3575602" y="1713085"/>
            <a:ext cx="7685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-533400" eaLnBrk="1" hangingPunct="1"/>
            <a:r>
              <a:rPr lang="en-US" altLang="en-US" sz="2800" dirty="0" err="1"/>
              <a:t>Dua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Jenis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komponen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utama</a:t>
            </a:r>
            <a:r>
              <a:rPr lang="en-US" altLang="en-US" sz="2800" dirty="0"/>
              <a:t> pada motherboard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F52E4-7699-4360-8D17-480CFFA73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32" y="2863352"/>
            <a:ext cx="2924589" cy="2115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69026-5DC1-4957-943F-821A72718EF1}"/>
              </a:ext>
            </a:extLst>
          </p:cNvPr>
          <p:cNvSpPr txBox="1"/>
          <p:nvPr/>
        </p:nvSpPr>
        <p:spPr>
          <a:xfrm>
            <a:off x="941732" y="514491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Central Processing Unit (CPU)</a:t>
            </a:r>
          </a:p>
          <a:p>
            <a:r>
              <a:rPr lang="en-ID" dirty="0" err="1"/>
              <a:t>Disebut</a:t>
            </a:r>
            <a:r>
              <a:rPr lang="en-ID" dirty="0"/>
              <a:t> juga processor</a:t>
            </a:r>
          </a:p>
          <a:p>
            <a:r>
              <a:rPr lang="en-ID" dirty="0" err="1"/>
              <a:t>Membawa</a:t>
            </a:r>
            <a:r>
              <a:rPr lang="en-ID" dirty="0"/>
              <a:t> </a:t>
            </a:r>
            <a:r>
              <a:rPr lang="en-ID" dirty="0" err="1"/>
              <a:t>instruksi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memerintah</a:t>
            </a:r>
            <a:r>
              <a:rPr lang="en-ID" dirty="0"/>
              <a:t> </a:t>
            </a:r>
            <a:r>
              <a:rPr lang="en-ID" dirty="0" err="1"/>
              <a:t>komputer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CF43D6-8C64-4F56-8DE4-1D4F6248C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388" y="2939150"/>
            <a:ext cx="2739680" cy="19642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5960E4-0240-4937-8EC9-F40D4D03A63A}"/>
              </a:ext>
            </a:extLst>
          </p:cNvPr>
          <p:cNvSpPr txBox="1"/>
          <p:nvPr/>
        </p:nvSpPr>
        <p:spPr>
          <a:xfrm>
            <a:off x="6609521" y="5276489"/>
            <a:ext cx="5395291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lang="en-US" dirty="0"/>
              <a:t>Memory</a:t>
            </a:r>
          </a:p>
          <a:p>
            <a:pPr marL="457200" lvl="1" indent="0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b="0" dirty="0" err="1">
                <a:solidFill>
                  <a:srgbClr val="000000"/>
                </a:solidFill>
              </a:rPr>
              <a:t>Tempat</a:t>
            </a:r>
            <a:r>
              <a:rPr kumimoji="1" lang="en-US" b="0" dirty="0">
                <a:solidFill>
                  <a:srgbClr val="000000"/>
                </a:solidFill>
              </a:rPr>
              <a:t> </a:t>
            </a:r>
            <a:r>
              <a:rPr kumimoji="1" lang="en-US" b="0" dirty="0" err="1">
                <a:solidFill>
                  <a:srgbClr val="000000"/>
                </a:solidFill>
              </a:rPr>
              <a:t>penyimpanan</a:t>
            </a:r>
            <a:r>
              <a:rPr kumimoji="1" lang="en-US" b="0" dirty="0">
                <a:solidFill>
                  <a:srgbClr val="000000"/>
                </a:solidFill>
              </a:rPr>
              <a:t> </a:t>
            </a:r>
            <a:r>
              <a:rPr kumimoji="1" lang="en-US" b="0" dirty="0" err="1">
                <a:solidFill>
                  <a:srgbClr val="000000"/>
                </a:solidFill>
              </a:rPr>
              <a:t>sementara</a:t>
            </a:r>
            <a:r>
              <a:rPr kumimoji="1" lang="en-US" b="0" dirty="0">
                <a:solidFill>
                  <a:srgbClr val="000000"/>
                </a:solidFill>
              </a:rPr>
              <a:t> data dan </a:t>
            </a:r>
            <a:r>
              <a:rPr kumimoji="1" lang="en-US" b="0" dirty="0" err="1">
                <a:solidFill>
                  <a:srgbClr val="000000"/>
                </a:solidFill>
              </a:rPr>
              <a:t>instruksi</a:t>
            </a:r>
            <a:endParaRPr kumimoji="1"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79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C1FD90-6F98-4230-90F9-43142702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175" y="493399"/>
            <a:ext cx="4757530" cy="427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err="1"/>
              <a:t>Komponen</a:t>
            </a:r>
            <a:r>
              <a:rPr lang="en-US" sz="4000" b="1" dirty="0"/>
              <a:t> </a:t>
            </a:r>
            <a:r>
              <a:rPr lang="en-US" sz="4000" b="1" dirty="0" err="1"/>
              <a:t>Komputer</a:t>
            </a:r>
            <a:endParaRPr lang="en-ID" sz="4000" b="1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2BB414F-D17F-4C55-A1E2-F4C63E8092FD}"/>
              </a:ext>
            </a:extLst>
          </p:cNvPr>
          <p:cNvSpPr txBox="1">
            <a:spLocks noChangeArrowheads="1"/>
          </p:cNvSpPr>
          <p:nvPr/>
        </p:nvSpPr>
        <p:spPr>
          <a:xfrm>
            <a:off x="5350413" y="1572933"/>
            <a:ext cx="3412435" cy="8900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200" b="1" dirty="0"/>
              <a:t>Media dan Data Storage</a:t>
            </a:r>
          </a:p>
        </p:txBody>
      </p:sp>
      <p:pic>
        <p:nvPicPr>
          <p:cNvPr id="12" name="Picture 13" descr="Fig01-0004">
            <a:extLst>
              <a:ext uri="{FF2B5EF4-FFF2-40B4-BE49-F238E27FC236}">
                <a16:creationId xmlns:a16="http://schemas.microsoft.com/office/drawing/2014/main" id="{885E2BC2-F21B-4BAC-A369-4E9128F0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084" y="3061252"/>
            <a:ext cx="1938301" cy="1315276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3" name="Picture 11" descr="Fig01-0005">
            <a:extLst>
              <a:ext uri="{FF2B5EF4-FFF2-40B4-BE49-F238E27FC236}">
                <a16:creationId xmlns:a16="http://schemas.microsoft.com/office/drawing/2014/main" id="{E5A227A0-7FF4-482C-B292-7256B8F2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9643" y="3114570"/>
            <a:ext cx="1867697" cy="126195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4" name="Picture 17" descr="Fig01-0006">
            <a:extLst>
              <a:ext uri="{FF2B5EF4-FFF2-40B4-BE49-F238E27FC236}">
                <a16:creationId xmlns:a16="http://schemas.microsoft.com/office/drawing/2014/main" id="{A8EC4C02-D3A2-46B3-BD21-99D28B08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1598" y="3114570"/>
            <a:ext cx="1693903" cy="126195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5" name="Picture 13" descr="Fig01-0007">
            <a:extLst>
              <a:ext uri="{FF2B5EF4-FFF2-40B4-BE49-F238E27FC236}">
                <a16:creationId xmlns:a16="http://schemas.microsoft.com/office/drawing/2014/main" id="{BABEF86E-B6E5-40FA-A37E-435BFB931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6179" y="2801399"/>
            <a:ext cx="1546669" cy="16248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EE773F-908C-45DB-BC66-23A6FB186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80" y="2604052"/>
            <a:ext cx="3006489" cy="1822172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AC816A24-CD30-4120-ADFD-FC59B8C42077}"/>
              </a:ext>
            </a:extLst>
          </p:cNvPr>
          <p:cNvSpPr txBox="1">
            <a:spLocks noChangeArrowheads="1"/>
          </p:cNvSpPr>
          <p:nvPr/>
        </p:nvSpPr>
        <p:spPr>
          <a:xfrm>
            <a:off x="314740" y="4587803"/>
            <a:ext cx="1938301" cy="42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 err="1"/>
              <a:t>Floopy</a:t>
            </a:r>
            <a:r>
              <a:rPr lang="en-US" altLang="en-US" sz="2400" b="1" dirty="0"/>
              <a:t> Disk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5999195-0727-44EB-87EC-C4780748EF2B}"/>
              </a:ext>
            </a:extLst>
          </p:cNvPr>
          <p:cNvSpPr txBox="1">
            <a:spLocks noChangeArrowheads="1"/>
          </p:cNvSpPr>
          <p:nvPr/>
        </p:nvSpPr>
        <p:spPr>
          <a:xfrm>
            <a:off x="2758024" y="4610995"/>
            <a:ext cx="1938301" cy="42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/>
              <a:t>Flash Disk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F214BA6-8EF7-48AD-87C7-434FB7F8D04A}"/>
              </a:ext>
            </a:extLst>
          </p:cNvPr>
          <p:cNvSpPr txBox="1">
            <a:spLocks noChangeArrowheads="1"/>
          </p:cNvSpPr>
          <p:nvPr/>
        </p:nvSpPr>
        <p:spPr>
          <a:xfrm>
            <a:off x="4869398" y="4587802"/>
            <a:ext cx="1938301" cy="42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/>
              <a:t>Hard Disk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4B57157-ABEE-413E-BF85-E12E9421A772}"/>
              </a:ext>
            </a:extLst>
          </p:cNvPr>
          <p:cNvSpPr txBox="1">
            <a:spLocks noChangeArrowheads="1"/>
          </p:cNvSpPr>
          <p:nvPr/>
        </p:nvSpPr>
        <p:spPr>
          <a:xfrm>
            <a:off x="7056630" y="4610994"/>
            <a:ext cx="1938301" cy="42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/>
              <a:t>Compact Disk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56A08E30-7EED-4440-90CE-8C882BDF84C2}"/>
              </a:ext>
            </a:extLst>
          </p:cNvPr>
          <p:cNvSpPr txBox="1">
            <a:spLocks noChangeArrowheads="1"/>
          </p:cNvSpPr>
          <p:nvPr/>
        </p:nvSpPr>
        <p:spPr>
          <a:xfrm>
            <a:off x="9625259" y="4587801"/>
            <a:ext cx="1938301" cy="42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/>
              <a:t>Cloud Storage</a:t>
            </a:r>
          </a:p>
        </p:txBody>
      </p:sp>
    </p:spTree>
    <p:extLst>
      <p:ext uri="{BB962C8B-B14F-4D97-AF65-F5344CB8AC3E}">
        <p14:creationId xmlns:p14="http://schemas.microsoft.com/office/powerpoint/2010/main" val="198822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 advAuto="1000"/>
      <p:bldP spid="18" grpId="0" build="p" autoUpdateAnimBg="0" advAuto="1000"/>
      <p:bldP spid="19" grpId="0" build="p" autoUpdateAnimBg="0" advAuto="1000"/>
      <p:bldP spid="20" grpId="0" build="p" autoUpdateAnimBg="0" advAuto="1000"/>
      <p:bldP spid="21" grpId="0" build="p" autoUpdateAnimBg="0" advAuto="1000"/>
      <p:bldP spid="22" grpId="0" build="p" autoUpdateAnimBg="0" advAuto="100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">
            <a:extLst>
              <a:ext uri="{FF2B5EF4-FFF2-40B4-BE49-F238E27FC236}">
                <a16:creationId xmlns:a16="http://schemas.microsoft.com/office/drawing/2014/main" id="{85906A34-01DF-4CF6-9BFF-A559377F4BA0}"/>
              </a:ext>
            </a:extLst>
          </p:cNvPr>
          <p:cNvGrpSpPr>
            <a:grpSpLocks/>
          </p:cNvGrpSpPr>
          <p:nvPr/>
        </p:nvGrpSpPr>
        <p:grpSpPr bwMode="auto">
          <a:xfrm>
            <a:off x="4184374" y="5141844"/>
            <a:ext cx="1911626" cy="1503248"/>
            <a:chOff x="1056" y="2832"/>
            <a:chExt cx="1152" cy="912"/>
          </a:xfrm>
        </p:grpSpPr>
        <p:sp>
          <p:nvSpPr>
            <p:cNvPr id="5" name="Line 26">
              <a:extLst>
                <a:ext uri="{FF2B5EF4-FFF2-40B4-BE49-F238E27FC236}">
                  <a16:creationId xmlns:a16="http://schemas.microsoft.com/office/drawing/2014/main" id="{0B5EE0E3-DCA1-47D2-9330-79FD9F0621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976"/>
              <a:ext cx="288" cy="144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8D63B8B3-2C60-4283-9DC2-C5B8F190D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832"/>
              <a:ext cx="912" cy="912"/>
            </a:xfrm>
            <a:prstGeom prst="ellipse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r>
                <a:rPr kumimoji="1" lang="en-US" altLang="en-US" sz="2000" b="0" dirty="0">
                  <a:solidFill>
                    <a:srgbClr val="000000"/>
                  </a:solidFill>
                </a:rPr>
                <a:t>Salah </a:t>
              </a:r>
              <a:r>
                <a:rPr kumimoji="1" lang="en-US" altLang="en-US" sz="2000" b="0" dirty="0" err="1">
                  <a:solidFill>
                    <a:srgbClr val="000000"/>
                  </a:solidFill>
                </a:rPr>
                <a:t>satunya</a:t>
              </a:r>
              <a:r>
                <a:rPr kumimoji="1" lang="en-US" altLang="en-US" sz="2000" b="0" dirty="0">
                  <a:solidFill>
                    <a:srgbClr val="000000"/>
                  </a:solidFill>
                </a:rPr>
                <a:t> </a:t>
              </a:r>
              <a:br>
                <a:rPr kumimoji="1" lang="en-US" altLang="en-US" sz="2000" b="0" dirty="0">
                  <a:solidFill>
                    <a:srgbClr val="000000"/>
                  </a:solidFill>
                </a:rPr>
              </a:br>
              <a:r>
                <a:rPr kumimoji="1" lang="en-US" altLang="en-US" sz="2000" b="0" dirty="0">
                  <a:solidFill>
                    <a:srgbClr val="000000"/>
                  </a:solidFill>
                </a:rPr>
                <a:t>modem</a:t>
              </a: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A11EBC9F-6A3A-474A-8B1A-918B7C08980B}"/>
              </a:ext>
            </a:extLst>
          </p:cNvPr>
          <p:cNvSpPr txBox="1">
            <a:spLocks noChangeArrowheads="1"/>
          </p:cNvSpPr>
          <p:nvPr/>
        </p:nvSpPr>
        <p:spPr>
          <a:xfrm>
            <a:off x="3624746" y="212908"/>
            <a:ext cx="7772400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Jaringan</a:t>
            </a:r>
            <a:r>
              <a:rPr lang="en-US" altLang="en-US" dirty="0"/>
              <a:t> dan Internet</a:t>
            </a:r>
          </a:p>
        </p:txBody>
      </p:sp>
      <p:grpSp>
        <p:nvGrpSpPr>
          <p:cNvPr id="9" name="Group 38">
            <a:extLst>
              <a:ext uri="{FF2B5EF4-FFF2-40B4-BE49-F238E27FC236}">
                <a16:creationId xmlns:a16="http://schemas.microsoft.com/office/drawing/2014/main" id="{39C9CDA4-6603-4AED-A853-84D25E39C90F}"/>
              </a:ext>
            </a:extLst>
          </p:cNvPr>
          <p:cNvGrpSpPr>
            <a:grpSpLocks/>
          </p:cNvGrpSpPr>
          <p:nvPr/>
        </p:nvGrpSpPr>
        <p:grpSpPr bwMode="auto">
          <a:xfrm>
            <a:off x="2495274" y="3770244"/>
            <a:ext cx="2146300" cy="2203450"/>
            <a:chOff x="-56" y="2112"/>
            <a:chExt cx="1352" cy="1388"/>
          </a:xfrm>
        </p:grpSpPr>
        <p:sp>
          <p:nvSpPr>
            <p:cNvPr id="10" name="Line 25">
              <a:extLst>
                <a:ext uri="{FF2B5EF4-FFF2-40B4-BE49-F238E27FC236}">
                  <a16:creationId xmlns:a16="http://schemas.microsoft.com/office/drawing/2014/main" id="{9C0502DA-B21F-422B-927A-0D4BDAA808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4" y="2112"/>
              <a:ext cx="192" cy="33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4E1345-554A-4380-8823-7AEAAE880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6" y="2256"/>
              <a:ext cx="1352" cy="1244"/>
            </a:xfrm>
            <a:prstGeom prst="ellipse">
              <a:avLst/>
            </a:prstGeom>
            <a:solidFill>
              <a:srgbClr val="FFCC99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2000" b="0" dirty="0" err="1">
                  <a:solidFill>
                    <a:srgbClr val="000000"/>
                  </a:solidFill>
                </a:rPr>
                <a:t>Menghubungkan</a:t>
              </a:r>
              <a:r>
                <a:rPr kumimoji="1" lang="en-US" sz="2000" b="0" dirty="0">
                  <a:solidFill>
                    <a:srgbClr val="000000"/>
                  </a:solidFill>
                </a:rPr>
                <a:t> </a:t>
              </a:r>
            </a:p>
            <a:p>
              <a:pPr algn="ctr">
                <a:defRPr/>
              </a:pPr>
              <a:r>
                <a:rPr kumimoji="1" lang="en-US" sz="2000" b="0" dirty="0" err="1">
                  <a:solidFill>
                    <a:srgbClr val="000000"/>
                  </a:solidFill>
                </a:rPr>
                <a:t>antar</a:t>
              </a:r>
              <a:r>
                <a:rPr kumimoji="1" lang="en-US" sz="2000" b="0" dirty="0">
                  <a:solidFill>
                    <a:srgbClr val="000000"/>
                  </a:solidFill>
                </a:rPr>
                <a:t> </a:t>
              </a:r>
              <a:r>
                <a:rPr kumimoji="1" lang="en-US" sz="2000" b="0" dirty="0" err="1">
                  <a:solidFill>
                    <a:srgbClr val="000000"/>
                  </a:solidFill>
                </a:rPr>
                <a:t>komputer</a:t>
              </a:r>
              <a:endParaRPr kumimoji="1" lang="en-US" sz="20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33">
            <a:extLst>
              <a:ext uri="{FF2B5EF4-FFF2-40B4-BE49-F238E27FC236}">
                <a16:creationId xmlns:a16="http://schemas.microsoft.com/office/drawing/2014/main" id="{DE2B0854-0292-4C42-8F54-2173ACB0C13B}"/>
              </a:ext>
            </a:extLst>
          </p:cNvPr>
          <p:cNvGrpSpPr>
            <a:grpSpLocks/>
          </p:cNvGrpSpPr>
          <p:nvPr/>
        </p:nvGrpSpPr>
        <p:grpSpPr bwMode="auto">
          <a:xfrm>
            <a:off x="6013174" y="3694044"/>
            <a:ext cx="1600200" cy="1524000"/>
            <a:chOff x="2160" y="1920"/>
            <a:chExt cx="1008" cy="960"/>
          </a:xfrm>
        </p:grpSpPr>
        <p:sp>
          <p:nvSpPr>
            <p:cNvPr id="13" name="Line 27">
              <a:extLst>
                <a:ext uri="{FF2B5EF4-FFF2-40B4-BE49-F238E27FC236}">
                  <a16:creationId xmlns:a16="http://schemas.microsoft.com/office/drawing/2014/main" id="{D698C85A-55C7-4C48-839F-8C575334F3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1920"/>
              <a:ext cx="432" cy="33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F916C61C-BA25-4282-B35D-6FC02367D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016"/>
              <a:ext cx="864" cy="864"/>
            </a:xfrm>
            <a:prstGeom prst="ellipse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r>
                <a:rPr kumimoji="1" lang="en-US" altLang="en-US" sz="2000" b="0">
                  <a:solidFill>
                    <a:srgbClr val="000000"/>
                  </a:solidFill>
                </a:rPr>
                <a:t>Kabel</a:t>
              </a:r>
            </a:p>
          </p:txBody>
        </p:sp>
      </p:grpSp>
      <p:grpSp>
        <p:nvGrpSpPr>
          <p:cNvPr id="15" name="Group 35">
            <a:extLst>
              <a:ext uri="{FF2B5EF4-FFF2-40B4-BE49-F238E27FC236}">
                <a16:creationId xmlns:a16="http://schemas.microsoft.com/office/drawing/2014/main" id="{2547FA89-E74E-4E3E-B41A-952440BBE5AB}"/>
              </a:ext>
            </a:extLst>
          </p:cNvPr>
          <p:cNvGrpSpPr>
            <a:grpSpLocks/>
          </p:cNvGrpSpPr>
          <p:nvPr/>
        </p:nvGrpSpPr>
        <p:grpSpPr bwMode="auto">
          <a:xfrm>
            <a:off x="8799237" y="3998844"/>
            <a:ext cx="1371600" cy="1752600"/>
            <a:chOff x="3915" y="2112"/>
            <a:chExt cx="864" cy="1104"/>
          </a:xfrm>
        </p:grpSpPr>
        <p:sp>
          <p:nvSpPr>
            <p:cNvPr id="16" name="Line 29">
              <a:extLst>
                <a:ext uri="{FF2B5EF4-FFF2-40B4-BE49-F238E27FC236}">
                  <a16:creationId xmlns:a16="http://schemas.microsoft.com/office/drawing/2014/main" id="{996F9CF8-177C-4AEE-9EC7-47CC689DB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112"/>
              <a:ext cx="96" cy="384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0AF4646F-B424-4F5C-AFE9-5162376E2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" y="2352"/>
              <a:ext cx="864" cy="864"/>
            </a:xfrm>
            <a:prstGeom prst="ellipse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endParaRPr kumimoji="1" lang="en-US" altLang="en-US" sz="2000" b="0">
                <a:solidFill>
                  <a:srgbClr val="000000"/>
                </a:solidFill>
              </a:endParaRP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r>
                <a:rPr kumimoji="1" lang="en-US" altLang="en-US" sz="2000" b="0">
                  <a:solidFill>
                    <a:srgbClr val="000000"/>
                  </a:solidFill>
                </a:rPr>
                <a:t>Radio </a:t>
              </a: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r>
                <a:rPr kumimoji="1" lang="en-US" altLang="en-US" sz="2000" b="0">
                  <a:solidFill>
                    <a:srgbClr val="000000"/>
                  </a:solidFill>
                </a:rPr>
                <a:t>Selular</a:t>
              </a: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endParaRPr kumimoji="1" lang="en-US" altLang="en-US" sz="2000" b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34">
            <a:extLst>
              <a:ext uri="{FF2B5EF4-FFF2-40B4-BE49-F238E27FC236}">
                <a16:creationId xmlns:a16="http://schemas.microsoft.com/office/drawing/2014/main" id="{FECFA0AC-C6AF-40E0-B218-7870923B3DEB}"/>
              </a:ext>
            </a:extLst>
          </p:cNvPr>
          <p:cNvGrpSpPr>
            <a:grpSpLocks/>
          </p:cNvGrpSpPr>
          <p:nvPr/>
        </p:nvGrpSpPr>
        <p:grpSpPr bwMode="auto">
          <a:xfrm>
            <a:off x="7337149" y="4075044"/>
            <a:ext cx="1371600" cy="1676400"/>
            <a:chOff x="2994" y="2160"/>
            <a:chExt cx="864" cy="1056"/>
          </a:xfrm>
        </p:grpSpPr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85C8E317-21BE-4B49-992B-9C356419B9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2160"/>
              <a:ext cx="48" cy="33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DB0AB074-C081-4D34-A13E-86B09081F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" y="2352"/>
              <a:ext cx="864" cy="864"/>
            </a:xfrm>
            <a:prstGeom prst="ellipse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endParaRPr kumimoji="1" lang="en-US" altLang="en-US" sz="2000" b="0">
                <a:solidFill>
                  <a:srgbClr val="000000"/>
                </a:solidFill>
              </a:endParaRP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r>
                <a:rPr kumimoji="1" lang="en-US" altLang="en-US" sz="2000" b="0">
                  <a:solidFill>
                    <a:srgbClr val="000000"/>
                  </a:solidFill>
                </a:rPr>
                <a:t>Jalur</a:t>
              </a: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r>
                <a:rPr kumimoji="1" lang="en-US" altLang="en-US" sz="2000" b="0">
                  <a:solidFill>
                    <a:srgbClr val="000000"/>
                  </a:solidFill>
                </a:rPr>
                <a:t>Telepon </a:t>
              </a:r>
              <a:br>
                <a:rPr kumimoji="1" lang="en-US" altLang="en-US" sz="2000" b="0">
                  <a:solidFill>
                    <a:srgbClr val="000000"/>
                  </a:solidFill>
                </a:rPr>
              </a:br>
              <a:endParaRPr kumimoji="1" lang="en-US" altLang="en-US" sz="2000" b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36">
            <a:extLst>
              <a:ext uri="{FF2B5EF4-FFF2-40B4-BE49-F238E27FC236}">
                <a16:creationId xmlns:a16="http://schemas.microsoft.com/office/drawing/2014/main" id="{43F63239-36A2-4F2A-A73F-B80533A1C7E0}"/>
              </a:ext>
            </a:extLst>
          </p:cNvPr>
          <p:cNvGrpSpPr>
            <a:grpSpLocks/>
          </p:cNvGrpSpPr>
          <p:nvPr/>
        </p:nvGrpSpPr>
        <p:grpSpPr bwMode="auto">
          <a:xfrm>
            <a:off x="9823174" y="3694044"/>
            <a:ext cx="1676400" cy="1371600"/>
            <a:chOff x="4560" y="1920"/>
            <a:chExt cx="1056" cy="864"/>
          </a:xfrm>
        </p:grpSpPr>
        <p:sp>
          <p:nvSpPr>
            <p:cNvPr id="22" name="Line 30">
              <a:extLst>
                <a:ext uri="{FF2B5EF4-FFF2-40B4-BE49-F238E27FC236}">
                  <a16:creationId xmlns:a16="http://schemas.microsoft.com/office/drawing/2014/main" id="{3FAE5996-D9D3-4D19-889E-D44556BAF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920"/>
              <a:ext cx="331" cy="165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4336D153-451F-441B-B012-0E194001D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920"/>
              <a:ext cx="864" cy="864"/>
            </a:xfrm>
            <a:prstGeom prst="ellipse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anose="05000000000000000000" pitchFamily="2" charset="2"/>
                <a:buNone/>
              </a:pPr>
              <a:r>
                <a:rPr kumimoji="1" lang="en-US" altLang="en-US" sz="2000" b="0">
                  <a:solidFill>
                    <a:srgbClr val="000000"/>
                  </a:solidFill>
                </a:rPr>
                <a:t>Satelit</a:t>
              </a:r>
            </a:p>
          </p:txBody>
        </p:sp>
      </p:grpSp>
      <p:sp>
        <p:nvSpPr>
          <p:cNvPr id="24" name="Oval 9">
            <a:extLst>
              <a:ext uri="{FF2B5EF4-FFF2-40B4-BE49-F238E27FC236}">
                <a16:creationId xmlns:a16="http://schemas.microsoft.com/office/drawing/2014/main" id="{40775587-40B1-4A45-BC62-472F9D36A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374" y="3160644"/>
            <a:ext cx="2971800" cy="990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</a:rPr>
              <a:t>Media</a:t>
            </a:r>
          </a:p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</a:rPr>
              <a:t>Komunikasi</a:t>
            </a:r>
          </a:p>
        </p:txBody>
      </p:sp>
      <p:sp>
        <p:nvSpPr>
          <p:cNvPr id="25" name="Oval 12">
            <a:extLst>
              <a:ext uri="{FF2B5EF4-FFF2-40B4-BE49-F238E27FC236}">
                <a16:creationId xmlns:a16="http://schemas.microsoft.com/office/drawing/2014/main" id="{6A77764C-76D9-4CCC-BE8C-2DB9ADE51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974" y="2932044"/>
            <a:ext cx="2971800" cy="990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en-US" dirty="0" err="1">
                <a:solidFill>
                  <a:srgbClr val="000000"/>
                </a:solidFill>
              </a:rPr>
              <a:t>Peralatan</a:t>
            </a:r>
            <a:r>
              <a:rPr kumimoji="1" lang="en-US" dirty="0">
                <a:solidFill>
                  <a:srgbClr val="000000"/>
                </a:solidFill>
              </a:rPr>
              <a:t> </a:t>
            </a:r>
          </a:p>
          <a:p>
            <a:pPr algn="ctr">
              <a:defRPr/>
            </a:pPr>
            <a:r>
              <a:rPr kumimoji="1" lang="en-US" dirty="0" err="1">
                <a:solidFill>
                  <a:srgbClr val="000000"/>
                </a:solidFill>
              </a:rPr>
              <a:t>Komunikasi</a:t>
            </a:r>
            <a:endParaRPr kumimoji="1" lang="en-US" dirty="0">
              <a:solidFill>
                <a:srgbClr val="000000"/>
              </a:solidFill>
            </a:endParaRPr>
          </a:p>
          <a:p>
            <a:pPr algn="ctr">
              <a:defRPr/>
            </a:pPr>
            <a:endParaRPr kumimoji="1" lang="en-US" dirty="0">
              <a:solidFill>
                <a:srgbClr val="000000"/>
              </a:solidFill>
            </a:endParaRPr>
          </a:p>
        </p:txBody>
      </p:sp>
      <p:sp>
        <p:nvSpPr>
          <p:cNvPr id="26" name="Rectangle 37">
            <a:extLst>
              <a:ext uri="{FF2B5EF4-FFF2-40B4-BE49-F238E27FC236}">
                <a16:creationId xmlns:a16="http://schemas.microsoft.com/office/drawing/2014/main" id="{CBEAD0C0-6E66-4E25-9654-E37C673AD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996" y="1593907"/>
            <a:ext cx="885190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09600" indent="-4953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2600" dirty="0">
                <a:latin typeface="+mj-lt"/>
              </a:rPr>
              <a:t>Kumpulan </a:t>
            </a:r>
            <a:r>
              <a:rPr kumimoji="1" lang="en-US" altLang="en-US" sz="2600" dirty="0" err="1">
                <a:latin typeface="+mj-lt"/>
              </a:rPr>
              <a:t>dari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komputer-komputer</a:t>
            </a:r>
            <a:r>
              <a:rPr kumimoji="1" lang="en-US" altLang="en-US" sz="2600" dirty="0">
                <a:latin typeface="+mj-lt"/>
              </a:rPr>
              <a:t> dan </a:t>
            </a:r>
            <a:r>
              <a:rPr kumimoji="1" lang="en-US" altLang="en-US" sz="2600" dirty="0" err="1">
                <a:latin typeface="+mj-lt"/>
              </a:rPr>
              <a:t>peralatan-peralatan</a:t>
            </a:r>
            <a:r>
              <a:rPr kumimoji="1" lang="en-US" altLang="en-US" sz="2600" dirty="0">
                <a:latin typeface="+mj-lt"/>
              </a:rPr>
              <a:t> yang </a:t>
            </a:r>
            <a:r>
              <a:rPr kumimoji="1" lang="en-US" altLang="en-US" sz="2600" dirty="0" err="1">
                <a:latin typeface="+mj-lt"/>
              </a:rPr>
              <a:t>saling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terhubung</a:t>
            </a:r>
            <a:r>
              <a:rPr kumimoji="1" lang="en-US" altLang="en-US" sz="2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706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17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0"/>
                            </p:stCondLst>
                            <p:childTnLst>
                              <p:par>
                                <p:cTn id="40" presetID="17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500"/>
                            </p:stCondLst>
                            <p:childTnLst>
                              <p:par>
                                <p:cTn id="47" presetID="17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000"/>
                            </p:stCondLst>
                            <p:childTnLst>
                              <p:par>
                                <p:cTn id="54" presetID="17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  <p:bldP spid="25" grpId="0" animBg="1" autoUpdateAnimBg="0"/>
      <p:bldP spid="2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76CB2C-D9DD-4207-ADDE-F80B42DACDF2}"/>
              </a:ext>
            </a:extLst>
          </p:cNvPr>
          <p:cNvSpPr txBox="1">
            <a:spLocks noChangeArrowheads="1"/>
          </p:cNvSpPr>
          <p:nvPr/>
        </p:nvSpPr>
        <p:spPr>
          <a:xfrm>
            <a:off x="3918917" y="593516"/>
            <a:ext cx="5019675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Jaringan</a:t>
            </a:r>
            <a:r>
              <a:rPr lang="en-US" altLang="en-US" dirty="0"/>
              <a:t> dan Internet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79D9B68-2135-4B79-81CA-1F0669B7AF7C}"/>
              </a:ext>
            </a:extLst>
          </p:cNvPr>
          <p:cNvSpPr txBox="1">
            <a:spLocks noChangeArrowheads="1"/>
          </p:cNvSpPr>
          <p:nvPr/>
        </p:nvSpPr>
        <p:spPr>
          <a:xfrm>
            <a:off x="5607326" y="1637298"/>
            <a:ext cx="1129748" cy="66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Server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02738E30-93AB-4484-A3D5-286CA885C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309191"/>
            <a:ext cx="3505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09600" indent="-4953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Arial" panose="020B0604020202020204" pitchFamily="34" charset="0"/>
              <a:buChar char="•"/>
            </a:pPr>
            <a:r>
              <a:rPr kumimoji="1" lang="en-US" altLang="en-US" sz="2600" dirty="0" err="1">
                <a:latin typeface="+mj-lt"/>
              </a:rPr>
              <a:t>Mengatur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Sumber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daya</a:t>
            </a:r>
            <a:r>
              <a:rPr kumimoji="1" lang="en-US" altLang="en-US" sz="2600" dirty="0">
                <a:latin typeface="+mj-lt"/>
              </a:rPr>
              <a:t> yang </a:t>
            </a:r>
            <a:r>
              <a:rPr kumimoji="1" lang="en-US" altLang="en-US" sz="2600" dirty="0" err="1">
                <a:latin typeface="+mj-lt"/>
              </a:rPr>
              <a:t>berada</a:t>
            </a:r>
            <a:r>
              <a:rPr kumimoji="1" lang="en-US" altLang="en-US" sz="2600" dirty="0">
                <a:latin typeface="+mj-lt"/>
              </a:rPr>
              <a:t> di </a:t>
            </a:r>
            <a:r>
              <a:rPr kumimoji="1" lang="en-US" altLang="en-US" sz="2600" dirty="0" err="1">
                <a:latin typeface="+mj-lt"/>
              </a:rPr>
              <a:t>jaringan</a:t>
            </a:r>
            <a:endParaRPr kumimoji="1" lang="en-US" altLang="en-US" sz="2600" dirty="0">
              <a:latin typeface="+mj-lt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6D976B8F-3480-47C5-B3C7-FB031454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604591"/>
            <a:ext cx="3505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09600" indent="-4953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0" lvl="1" indent="-457200">
              <a:spcBef>
                <a:spcPct val="5000"/>
              </a:spcBef>
              <a:buClr>
                <a:srgbClr val="D94439"/>
              </a:buClr>
              <a:buSzPct val="75000"/>
              <a:buFont typeface="Arial" panose="020B0604020202020204" pitchFamily="34" charset="0"/>
              <a:buChar char="•"/>
            </a:pPr>
            <a:r>
              <a:rPr kumimoji="1" lang="en-US" altLang="en-US" sz="2600" dirty="0">
                <a:latin typeface="+mj-lt"/>
              </a:rPr>
              <a:t>Client </a:t>
            </a:r>
            <a:r>
              <a:rPr kumimoji="1" lang="en-US" altLang="en-US" sz="2600" dirty="0" err="1">
                <a:latin typeface="+mj-lt"/>
              </a:rPr>
              <a:t>mengakses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sumber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daya</a:t>
            </a:r>
            <a:r>
              <a:rPr kumimoji="1" lang="en-US" altLang="en-US" sz="2600" dirty="0">
                <a:latin typeface="+mj-lt"/>
              </a:rPr>
              <a:t> yang </a:t>
            </a:r>
            <a:r>
              <a:rPr kumimoji="1" lang="en-US" altLang="en-US" sz="2600" dirty="0" err="1">
                <a:latin typeface="+mj-lt"/>
              </a:rPr>
              <a:t>ada</a:t>
            </a:r>
            <a:r>
              <a:rPr kumimoji="1" lang="en-US" altLang="en-US" sz="2600" dirty="0">
                <a:latin typeface="+mj-lt"/>
              </a:rPr>
              <a:t> di server</a:t>
            </a:r>
          </a:p>
        </p:txBody>
      </p:sp>
      <p:pic>
        <p:nvPicPr>
          <p:cNvPr id="8" name="Picture 13" descr="Fig01-0008">
            <a:extLst>
              <a:ext uri="{FF2B5EF4-FFF2-40B4-BE49-F238E27FC236}">
                <a16:creationId xmlns:a16="http://schemas.microsoft.com/office/drawing/2014/main" id="{CCAAAAB0-686F-49EC-A452-671C7F4A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2537791"/>
            <a:ext cx="5019675" cy="345598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7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utoUpdateAnimBg="0" advAuto="1000"/>
      <p:bldP spid="6" grpId="0" build="p" bldLvl="2" autoUpdateAnimBg="0" advAuto="2000"/>
      <p:bldP spid="7" grpId="0" build="p" bldLvl="2" autoUpdateAnimBg="0" advAuto="200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5" descr="Fig01-0009">
            <a:extLst>
              <a:ext uri="{FF2B5EF4-FFF2-40B4-BE49-F238E27FC236}">
                <a16:creationId xmlns:a16="http://schemas.microsoft.com/office/drawing/2014/main" id="{45DD1873-9E31-4F09-A1AB-E596EF57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05" y="2433261"/>
            <a:ext cx="56388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c 24">
            <a:extLst>
              <a:ext uri="{FF2B5EF4-FFF2-40B4-BE49-F238E27FC236}">
                <a16:creationId xmlns:a16="http://schemas.microsoft.com/office/drawing/2014/main" id="{45F5C437-41E2-4FCC-8997-D02889736810}"/>
              </a:ext>
            </a:extLst>
          </p:cNvPr>
          <p:cNvSpPr>
            <a:spLocks/>
          </p:cNvSpPr>
          <p:nvPr/>
        </p:nvSpPr>
        <p:spPr bwMode="auto">
          <a:xfrm rot="16396412" flipH="1">
            <a:off x="9077325" y="4753666"/>
            <a:ext cx="441325" cy="1708150"/>
          </a:xfrm>
          <a:custGeom>
            <a:avLst/>
            <a:gdLst>
              <a:gd name="T0" fmla="*/ 1021914474 w 21600"/>
              <a:gd name="T1" fmla="*/ 0 h 42303"/>
              <a:gd name="T2" fmla="*/ 332856757 w 21600"/>
              <a:gd name="T3" fmla="*/ 2147483647 h 42303"/>
              <a:gd name="T4" fmla="*/ 0 w 21600"/>
              <a:gd name="T5" fmla="*/ 2147483647 h 42303"/>
              <a:gd name="T6" fmla="*/ 0 60000 65536"/>
              <a:gd name="T7" fmla="*/ 0 60000 65536"/>
              <a:gd name="T8" fmla="*/ 0 60000 65536"/>
              <a:gd name="T9" fmla="*/ 0 w 21600"/>
              <a:gd name="T10" fmla="*/ 0 h 42303"/>
              <a:gd name="T11" fmla="*/ 21600 w 21600"/>
              <a:gd name="T12" fmla="*/ 42303 h 42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2303" fill="none" extrusionOk="0">
                <a:moveTo>
                  <a:pt x="5864" y="-1"/>
                </a:moveTo>
                <a:cubicBezTo>
                  <a:pt x="15171" y="2624"/>
                  <a:pt x="21600" y="11117"/>
                  <a:pt x="21600" y="20788"/>
                </a:cubicBezTo>
                <a:cubicBezTo>
                  <a:pt x="21600" y="31977"/>
                  <a:pt x="13055" y="41313"/>
                  <a:pt x="1910" y="42303"/>
                </a:cubicBezTo>
              </a:path>
              <a:path w="21600" h="42303" stroke="0" extrusionOk="0">
                <a:moveTo>
                  <a:pt x="5864" y="-1"/>
                </a:moveTo>
                <a:cubicBezTo>
                  <a:pt x="15171" y="2624"/>
                  <a:pt x="21600" y="11117"/>
                  <a:pt x="21600" y="20788"/>
                </a:cubicBezTo>
                <a:cubicBezTo>
                  <a:pt x="21600" y="31977"/>
                  <a:pt x="13055" y="41313"/>
                  <a:pt x="1910" y="42303"/>
                </a:cubicBezTo>
                <a:lnTo>
                  <a:pt x="0" y="20788"/>
                </a:lnTo>
                <a:close/>
              </a:path>
            </a:pathLst>
          </a:custGeom>
          <a:noFill/>
          <a:ln w="114300">
            <a:solidFill>
              <a:srgbClr val="D9443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6" name="Arc 25">
            <a:extLst>
              <a:ext uri="{FF2B5EF4-FFF2-40B4-BE49-F238E27FC236}">
                <a16:creationId xmlns:a16="http://schemas.microsoft.com/office/drawing/2014/main" id="{A007F3F5-3EAF-488B-BBD7-32D2AE2CDFC7}"/>
              </a:ext>
            </a:extLst>
          </p:cNvPr>
          <p:cNvSpPr>
            <a:spLocks/>
          </p:cNvSpPr>
          <p:nvPr/>
        </p:nvSpPr>
        <p:spPr bwMode="auto">
          <a:xfrm rot="19270477" flipH="1">
            <a:off x="5410200" y="4055165"/>
            <a:ext cx="1150938" cy="1698625"/>
          </a:xfrm>
          <a:custGeom>
            <a:avLst/>
            <a:gdLst>
              <a:gd name="T0" fmla="*/ 2147483647 w 21600"/>
              <a:gd name="T1" fmla="*/ 0 h 38515"/>
              <a:gd name="T2" fmla="*/ 2147483647 w 21600"/>
              <a:gd name="T3" fmla="*/ 2147483647 h 38515"/>
              <a:gd name="T4" fmla="*/ 0 w 21600"/>
              <a:gd name="T5" fmla="*/ 2147483647 h 38515"/>
              <a:gd name="T6" fmla="*/ 0 60000 65536"/>
              <a:gd name="T7" fmla="*/ 0 60000 65536"/>
              <a:gd name="T8" fmla="*/ 0 60000 65536"/>
              <a:gd name="T9" fmla="*/ 0 w 21600"/>
              <a:gd name="T10" fmla="*/ 0 h 38515"/>
              <a:gd name="T11" fmla="*/ 21600 w 21600"/>
              <a:gd name="T12" fmla="*/ 38515 h 385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8515" fill="none" extrusionOk="0">
                <a:moveTo>
                  <a:pt x="7947" y="0"/>
                </a:moveTo>
                <a:cubicBezTo>
                  <a:pt x="16187" y="3261"/>
                  <a:pt x="21600" y="11223"/>
                  <a:pt x="21600" y="20085"/>
                </a:cubicBezTo>
                <a:cubicBezTo>
                  <a:pt x="21600" y="27609"/>
                  <a:pt x="17684" y="34590"/>
                  <a:pt x="11264" y="38514"/>
                </a:cubicBezTo>
              </a:path>
              <a:path w="21600" h="38515" stroke="0" extrusionOk="0">
                <a:moveTo>
                  <a:pt x="7947" y="0"/>
                </a:moveTo>
                <a:cubicBezTo>
                  <a:pt x="16187" y="3261"/>
                  <a:pt x="21600" y="11223"/>
                  <a:pt x="21600" y="20085"/>
                </a:cubicBezTo>
                <a:cubicBezTo>
                  <a:pt x="21600" y="27609"/>
                  <a:pt x="17684" y="34590"/>
                  <a:pt x="11264" y="38514"/>
                </a:cubicBezTo>
                <a:lnTo>
                  <a:pt x="0" y="20085"/>
                </a:lnTo>
                <a:close/>
              </a:path>
            </a:pathLst>
          </a:custGeom>
          <a:noFill/>
          <a:ln w="114300">
            <a:solidFill>
              <a:srgbClr val="D9443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7" name="Arc 26">
            <a:extLst>
              <a:ext uri="{FF2B5EF4-FFF2-40B4-BE49-F238E27FC236}">
                <a16:creationId xmlns:a16="http://schemas.microsoft.com/office/drawing/2014/main" id="{89FCDD11-3B21-4496-BBC6-823214AD81D6}"/>
              </a:ext>
            </a:extLst>
          </p:cNvPr>
          <p:cNvSpPr>
            <a:spLocks/>
          </p:cNvSpPr>
          <p:nvPr/>
        </p:nvSpPr>
        <p:spPr bwMode="auto">
          <a:xfrm rot="16183052" flipV="1">
            <a:off x="8417719" y="3333646"/>
            <a:ext cx="685800" cy="2586038"/>
          </a:xfrm>
          <a:custGeom>
            <a:avLst/>
            <a:gdLst>
              <a:gd name="T0" fmla="*/ 2147483647 w 22762"/>
              <a:gd name="T1" fmla="*/ 0 h 42388"/>
              <a:gd name="T2" fmla="*/ 0 w 22762"/>
              <a:gd name="T3" fmla="*/ 2147483647 h 42388"/>
              <a:gd name="T4" fmla="*/ 957531697 w 22762"/>
              <a:gd name="T5" fmla="*/ 2147483647 h 42388"/>
              <a:gd name="T6" fmla="*/ 0 60000 65536"/>
              <a:gd name="T7" fmla="*/ 0 60000 65536"/>
              <a:gd name="T8" fmla="*/ 0 60000 65536"/>
              <a:gd name="T9" fmla="*/ 0 w 22762"/>
              <a:gd name="T10" fmla="*/ 0 h 42388"/>
              <a:gd name="T11" fmla="*/ 22762 w 22762"/>
              <a:gd name="T12" fmla="*/ 42388 h 423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62" h="42388" fill="none" extrusionOk="0">
                <a:moveTo>
                  <a:pt x="7026" y="-1"/>
                </a:moveTo>
                <a:cubicBezTo>
                  <a:pt x="16333" y="2624"/>
                  <a:pt x="22762" y="11117"/>
                  <a:pt x="22762" y="20788"/>
                </a:cubicBezTo>
                <a:cubicBezTo>
                  <a:pt x="22762" y="32717"/>
                  <a:pt x="13091" y="42388"/>
                  <a:pt x="1162" y="42388"/>
                </a:cubicBezTo>
                <a:cubicBezTo>
                  <a:pt x="774" y="42388"/>
                  <a:pt x="386" y="42377"/>
                  <a:pt x="-1" y="42356"/>
                </a:cubicBezTo>
              </a:path>
              <a:path w="22762" h="42388" stroke="0" extrusionOk="0">
                <a:moveTo>
                  <a:pt x="7026" y="-1"/>
                </a:moveTo>
                <a:cubicBezTo>
                  <a:pt x="16333" y="2624"/>
                  <a:pt x="22762" y="11117"/>
                  <a:pt x="22762" y="20788"/>
                </a:cubicBezTo>
                <a:cubicBezTo>
                  <a:pt x="22762" y="32717"/>
                  <a:pt x="13091" y="42388"/>
                  <a:pt x="1162" y="42388"/>
                </a:cubicBezTo>
                <a:cubicBezTo>
                  <a:pt x="774" y="42388"/>
                  <a:pt x="386" y="42377"/>
                  <a:pt x="-1" y="42356"/>
                </a:cubicBezTo>
                <a:lnTo>
                  <a:pt x="1162" y="20788"/>
                </a:lnTo>
                <a:close/>
              </a:path>
            </a:pathLst>
          </a:custGeom>
          <a:noFill/>
          <a:ln w="114300">
            <a:solidFill>
              <a:srgbClr val="D9443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8" name="Arc 27">
            <a:extLst>
              <a:ext uri="{FF2B5EF4-FFF2-40B4-BE49-F238E27FC236}">
                <a16:creationId xmlns:a16="http://schemas.microsoft.com/office/drawing/2014/main" id="{935F9214-319F-4D82-8985-976BC442BBBB}"/>
              </a:ext>
            </a:extLst>
          </p:cNvPr>
          <p:cNvSpPr>
            <a:spLocks/>
          </p:cNvSpPr>
          <p:nvPr/>
        </p:nvSpPr>
        <p:spPr bwMode="auto">
          <a:xfrm rot="6638224" flipH="1">
            <a:off x="8863012" y="2888353"/>
            <a:ext cx="612775" cy="1574800"/>
          </a:xfrm>
          <a:custGeom>
            <a:avLst/>
            <a:gdLst>
              <a:gd name="T0" fmla="*/ 2147483647 w 22849"/>
              <a:gd name="T1" fmla="*/ 0 h 37018"/>
              <a:gd name="T2" fmla="*/ 0 w 22849"/>
              <a:gd name="T3" fmla="*/ 2147483647 h 37018"/>
              <a:gd name="T4" fmla="*/ 646091889 w 22849"/>
              <a:gd name="T5" fmla="*/ 2147483647 h 37018"/>
              <a:gd name="T6" fmla="*/ 0 60000 65536"/>
              <a:gd name="T7" fmla="*/ 0 60000 65536"/>
              <a:gd name="T8" fmla="*/ 0 60000 65536"/>
              <a:gd name="T9" fmla="*/ 0 w 22849"/>
              <a:gd name="T10" fmla="*/ 0 h 37018"/>
              <a:gd name="T11" fmla="*/ 22849 w 22849"/>
              <a:gd name="T12" fmla="*/ 37018 h 370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49" h="37018" fill="none" extrusionOk="0">
                <a:moveTo>
                  <a:pt x="16376" y="-1"/>
                </a:moveTo>
                <a:cubicBezTo>
                  <a:pt x="20516" y="4061"/>
                  <a:pt x="22849" y="9617"/>
                  <a:pt x="22849" y="15418"/>
                </a:cubicBezTo>
                <a:cubicBezTo>
                  <a:pt x="22849" y="27347"/>
                  <a:pt x="13178" y="37018"/>
                  <a:pt x="1249" y="37018"/>
                </a:cubicBezTo>
                <a:cubicBezTo>
                  <a:pt x="832" y="37018"/>
                  <a:pt x="415" y="37005"/>
                  <a:pt x="0" y="36981"/>
                </a:cubicBezTo>
              </a:path>
              <a:path w="22849" h="37018" stroke="0" extrusionOk="0">
                <a:moveTo>
                  <a:pt x="16376" y="-1"/>
                </a:moveTo>
                <a:cubicBezTo>
                  <a:pt x="20516" y="4061"/>
                  <a:pt x="22849" y="9617"/>
                  <a:pt x="22849" y="15418"/>
                </a:cubicBezTo>
                <a:cubicBezTo>
                  <a:pt x="22849" y="27347"/>
                  <a:pt x="13178" y="37018"/>
                  <a:pt x="1249" y="37018"/>
                </a:cubicBezTo>
                <a:cubicBezTo>
                  <a:pt x="832" y="37018"/>
                  <a:pt x="415" y="37005"/>
                  <a:pt x="0" y="36981"/>
                </a:cubicBezTo>
                <a:lnTo>
                  <a:pt x="1249" y="15418"/>
                </a:lnTo>
                <a:close/>
              </a:path>
            </a:pathLst>
          </a:custGeom>
          <a:noFill/>
          <a:ln w="114300">
            <a:solidFill>
              <a:srgbClr val="D9443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d-ID" altLang="en-US" b="0">
              <a:latin typeface="Times" panose="02020603050405020304" pitchFamily="18" charset="0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4BE0607F-1E65-48DF-BD2F-5A550D63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70" y="3744698"/>
            <a:ext cx="51138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09600" indent="-4953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2600" dirty="0">
                <a:latin typeface="+mj-lt"/>
              </a:rPr>
              <a:t>Kumpulan </a:t>
            </a:r>
            <a:r>
              <a:rPr kumimoji="1" lang="en-US" altLang="en-US" sz="2600" dirty="0" err="1">
                <a:latin typeface="+mj-lt"/>
              </a:rPr>
              <a:t>Jaringan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komputer</a:t>
            </a:r>
            <a:r>
              <a:rPr kumimoji="1" lang="en-US" altLang="en-US" sz="2600" dirty="0">
                <a:latin typeface="+mj-lt"/>
              </a:rPr>
              <a:t> di </a:t>
            </a:r>
            <a:r>
              <a:rPr kumimoji="1" lang="en-US" altLang="en-US" sz="2600" dirty="0" err="1">
                <a:latin typeface="+mj-lt"/>
              </a:rPr>
              <a:t>seluruh</a:t>
            </a:r>
            <a:r>
              <a:rPr kumimoji="1" lang="en-US" altLang="en-US" sz="2600" dirty="0">
                <a:latin typeface="+mj-lt"/>
              </a:rPr>
              <a:t> dunia yang </a:t>
            </a:r>
            <a:r>
              <a:rPr kumimoji="1" lang="en-US" altLang="en-US" sz="2600" dirty="0" err="1">
                <a:latin typeface="+mj-lt"/>
              </a:rPr>
              <a:t>menghubungkan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jutaan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komputer</a:t>
            </a:r>
            <a:endParaRPr kumimoji="1" lang="en-US" altLang="en-US" sz="2600" dirty="0">
              <a:latin typeface="+mj-l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A679358-CA72-4664-AF4F-875AC80B0D9B}"/>
              </a:ext>
            </a:extLst>
          </p:cNvPr>
          <p:cNvSpPr txBox="1">
            <a:spLocks noChangeArrowheads="1"/>
          </p:cNvSpPr>
          <p:nvPr/>
        </p:nvSpPr>
        <p:spPr>
          <a:xfrm>
            <a:off x="3918917" y="593516"/>
            <a:ext cx="5019675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Jaringan</a:t>
            </a:r>
            <a:r>
              <a:rPr lang="en-US" altLang="en-US" dirty="0"/>
              <a:t> dan Internet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0D8E5D1-6B4A-4685-B6D3-90177E4A7328}"/>
              </a:ext>
            </a:extLst>
          </p:cNvPr>
          <p:cNvSpPr txBox="1">
            <a:spLocks noChangeArrowheads="1"/>
          </p:cNvSpPr>
          <p:nvPr/>
        </p:nvSpPr>
        <p:spPr>
          <a:xfrm>
            <a:off x="5607326" y="1637298"/>
            <a:ext cx="1270552" cy="66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1317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utoUpdateAnimBg="0"/>
      <p:bldP spid="12" grpId="0" build="p" bldLvl="2" autoUpdateAnimBg="0" advAuto="1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76CB2C-D9DD-4207-ADDE-F80B42DACDF2}"/>
              </a:ext>
            </a:extLst>
          </p:cNvPr>
          <p:cNvSpPr txBox="1">
            <a:spLocks noChangeArrowheads="1"/>
          </p:cNvSpPr>
          <p:nvPr/>
        </p:nvSpPr>
        <p:spPr>
          <a:xfrm>
            <a:off x="3918917" y="593516"/>
            <a:ext cx="5019675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Jaringan</a:t>
            </a:r>
            <a:r>
              <a:rPr lang="en-US" altLang="en-US" dirty="0"/>
              <a:t> dan Internet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79D9B68-2135-4B79-81CA-1F0669B7AF7C}"/>
              </a:ext>
            </a:extLst>
          </p:cNvPr>
          <p:cNvSpPr txBox="1">
            <a:spLocks noChangeArrowheads="1"/>
          </p:cNvSpPr>
          <p:nvPr/>
        </p:nvSpPr>
        <p:spPr>
          <a:xfrm>
            <a:off x="5607326" y="1637298"/>
            <a:ext cx="1300370" cy="66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F62F6-BC72-43B3-A253-E9CF5FAAEDF2}"/>
              </a:ext>
            </a:extLst>
          </p:cNvPr>
          <p:cNvSpPr txBox="1"/>
          <p:nvPr/>
        </p:nvSpPr>
        <p:spPr>
          <a:xfrm>
            <a:off x="564045" y="3429000"/>
            <a:ext cx="4057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1800" dirty="0" err="1"/>
              <a:t>Milyaran</a:t>
            </a:r>
            <a:r>
              <a:rPr kumimoji="1" lang="en-US" altLang="en-US" sz="1800" dirty="0"/>
              <a:t> </a:t>
            </a:r>
            <a:r>
              <a:rPr kumimoji="1" lang="en-US" altLang="en-US" sz="1800" dirty="0" err="1"/>
              <a:t>berkas</a:t>
            </a:r>
            <a:r>
              <a:rPr kumimoji="1" lang="en-US" altLang="en-US" sz="1800" dirty="0"/>
              <a:t> yang </a:t>
            </a:r>
            <a:r>
              <a:rPr kumimoji="1" lang="en-US" altLang="en-US" sz="1800" dirty="0" err="1"/>
              <a:t>disebut</a:t>
            </a:r>
            <a:r>
              <a:rPr kumimoji="1" lang="en-US" altLang="en-US" sz="1800" dirty="0"/>
              <a:t> Web pages, </a:t>
            </a:r>
            <a:r>
              <a:rPr kumimoji="1" lang="en-US" altLang="en-US" sz="1800" dirty="0" err="1"/>
              <a:t>tersedia</a:t>
            </a:r>
            <a:r>
              <a:rPr kumimoji="1" lang="en-US" altLang="en-US" sz="1800" dirty="0"/>
              <a:t> </a:t>
            </a:r>
            <a:r>
              <a:rPr kumimoji="1" lang="en-US" altLang="en-US" sz="1800" dirty="0" err="1"/>
              <a:t>bagi</a:t>
            </a:r>
            <a:r>
              <a:rPr kumimoji="1" lang="en-US" altLang="en-US" sz="1800" dirty="0"/>
              <a:t> </a:t>
            </a:r>
            <a:r>
              <a:rPr kumimoji="1" lang="en-US" altLang="en-US" sz="1800" dirty="0" err="1"/>
              <a:t>siapapun</a:t>
            </a:r>
            <a:r>
              <a:rPr kumimoji="1" lang="en-US" altLang="en-US" sz="1800" dirty="0"/>
              <a:t> yang </a:t>
            </a:r>
            <a:r>
              <a:rPr kumimoji="1" lang="en-US" altLang="en-US" sz="1800" dirty="0" err="1"/>
              <a:t>terhubung</a:t>
            </a:r>
            <a:r>
              <a:rPr kumimoji="1" lang="en-US" altLang="en-US" sz="1800" dirty="0"/>
              <a:t> </a:t>
            </a:r>
            <a:r>
              <a:rPr kumimoji="1" lang="en-US" altLang="en-US" sz="1800" dirty="0" err="1"/>
              <a:t>ke</a:t>
            </a:r>
            <a:r>
              <a:rPr kumimoji="1" lang="en-US" altLang="en-US" sz="1800" dirty="0"/>
              <a:t> internet</a:t>
            </a:r>
            <a:endParaRPr kumimoji="1" lang="en-US" altLang="en-US" sz="1800" b="0" dirty="0"/>
          </a:p>
        </p:txBody>
      </p:sp>
      <p:sp>
        <p:nvSpPr>
          <p:cNvPr id="10" name="AutoShape 13">
            <a:extLst>
              <a:ext uri="{FF2B5EF4-FFF2-40B4-BE49-F238E27FC236}">
                <a16:creationId xmlns:a16="http://schemas.microsoft.com/office/drawing/2014/main" id="{3547E4CB-624F-49D3-A622-482D65F9C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775" y="2681259"/>
            <a:ext cx="2895600" cy="198120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 dirty="0">
                <a:solidFill>
                  <a:srgbClr val="9F9FFF"/>
                </a:solidFill>
              </a:rPr>
              <a:t>Web site</a:t>
            </a:r>
            <a:r>
              <a:rPr kumimoji="1" lang="en-US" sz="2000" b="0" dirty="0">
                <a:solidFill>
                  <a:srgbClr val="FFFFCC"/>
                </a:solidFill>
              </a:rPr>
              <a:t> </a:t>
            </a:r>
            <a:r>
              <a:rPr kumimoji="1" lang="en-US" sz="2000" b="0" dirty="0" err="1">
                <a:solidFill>
                  <a:srgbClr val="FFFFCC"/>
                </a:solidFill>
              </a:rPr>
              <a:t>adalah</a:t>
            </a:r>
            <a:r>
              <a:rPr kumimoji="1" lang="en-US" sz="2000" b="0" dirty="0">
                <a:solidFill>
                  <a:srgbClr val="FFFFCC"/>
                </a:solidFill>
              </a:rPr>
              <a:t> </a:t>
            </a:r>
          </a:p>
          <a:p>
            <a:pPr algn="ctr">
              <a:defRPr/>
            </a:pPr>
            <a:r>
              <a:rPr kumimoji="1" lang="en-US" sz="2000" b="0" dirty="0" err="1">
                <a:solidFill>
                  <a:srgbClr val="FFFFCC"/>
                </a:solidFill>
              </a:rPr>
              <a:t>kumpulanWeb</a:t>
            </a:r>
            <a:r>
              <a:rPr kumimoji="1" lang="en-US" sz="2000" b="0" dirty="0">
                <a:solidFill>
                  <a:srgbClr val="FFFFCC"/>
                </a:solidFill>
              </a:rPr>
              <a:t> pages</a:t>
            </a:r>
          </a:p>
          <a:p>
            <a:pPr algn="ctr">
              <a:defRPr/>
            </a:pPr>
            <a:r>
              <a:rPr kumimoji="1" lang="en-US" sz="2000" b="0" dirty="0">
                <a:solidFill>
                  <a:srgbClr val="FFFFCC"/>
                </a:solidFill>
              </a:rPr>
              <a:t> yang </a:t>
            </a:r>
            <a:r>
              <a:rPr kumimoji="1" lang="en-US" sz="2000" b="0" dirty="0" err="1">
                <a:solidFill>
                  <a:srgbClr val="FFFFCC"/>
                </a:solidFill>
              </a:rPr>
              <a:t>saling</a:t>
            </a:r>
            <a:r>
              <a:rPr kumimoji="1" lang="en-US" sz="2000" b="0" dirty="0">
                <a:solidFill>
                  <a:srgbClr val="FFFFCC"/>
                </a:solidFill>
              </a:rPr>
              <a:t> </a:t>
            </a:r>
            <a:r>
              <a:rPr kumimoji="1" lang="en-US" sz="2000" b="0" dirty="0" err="1">
                <a:solidFill>
                  <a:srgbClr val="FFFFCC"/>
                </a:solidFill>
              </a:rPr>
              <a:t>berhungan</a:t>
            </a:r>
            <a:endParaRPr kumimoji="1" lang="en-US" sz="2000" b="0" dirty="0">
              <a:solidFill>
                <a:srgbClr val="FFFFCC"/>
              </a:solidFill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47A78669-B4C3-4FDB-BDC8-0A283A477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575" y="3671859"/>
            <a:ext cx="2895600" cy="198120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9F9FFF"/>
                </a:solidFill>
              </a:rPr>
              <a:t>Web page</a:t>
            </a:r>
            <a:r>
              <a:rPr kumimoji="1" lang="en-US" sz="2000" b="0">
                <a:solidFill>
                  <a:srgbClr val="FFFFCC"/>
                </a:solidFill>
              </a:rPr>
              <a:t> berisi </a:t>
            </a:r>
            <a:br>
              <a:rPr kumimoji="1" lang="en-US" sz="2000" b="0">
                <a:solidFill>
                  <a:srgbClr val="FFFFCC"/>
                </a:solidFill>
              </a:rPr>
            </a:br>
            <a:r>
              <a:rPr kumimoji="1" lang="en-US" sz="2000" b="0">
                <a:solidFill>
                  <a:srgbClr val="FFFFCC"/>
                </a:solidFill>
              </a:rPr>
              <a:t>teks, gambar, suara, </a:t>
            </a:r>
            <a:br>
              <a:rPr kumimoji="1" lang="en-US" sz="2000" b="0">
                <a:solidFill>
                  <a:srgbClr val="FFFFCC"/>
                </a:solidFill>
              </a:rPr>
            </a:br>
            <a:r>
              <a:rPr kumimoji="1" lang="en-US" sz="2000" b="0">
                <a:solidFill>
                  <a:srgbClr val="FFFFCC"/>
                </a:solidFill>
              </a:rPr>
              <a:t>video, and links ke</a:t>
            </a:r>
            <a:br>
              <a:rPr kumimoji="1" lang="en-US" sz="2000" b="0">
                <a:solidFill>
                  <a:srgbClr val="FFFFCC"/>
                </a:solidFill>
              </a:rPr>
            </a:br>
            <a:r>
              <a:rPr kumimoji="1" lang="en-US" sz="2000" b="0">
                <a:solidFill>
                  <a:srgbClr val="FFFFCC"/>
                </a:solidFill>
              </a:rPr>
              <a:t>Web page lain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51DAD8-23B4-4F09-BDC0-69564D32D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375" y="953360"/>
            <a:ext cx="2578700" cy="2578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4088A-2933-48B4-8BAD-C2DD76138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19" y="4502426"/>
            <a:ext cx="3512699" cy="214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3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utoUpdateAnimBg="0" advAuto="1000"/>
      <p:bldP spid="10" grpId="0" animBg="1" autoUpdateAnimBg="0"/>
      <p:bldP spid="11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">
            <a:extLst>
              <a:ext uri="{FF2B5EF4-FFF2-40B4-BE49-F238E27FC236}">
                <a16:creationId xmlns:a16="http://schemas.microsoft.com/office/drawing/2014/main" id="{4BE0607F-1E65-48DF-BD2F-5A550D63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35" y="1809573"/>
            <a:ext cx="5367130" cy="192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09600" indent="-4953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2600" dirty="0" err="1">
                <a:latin typeface="+mj-lt"/>
              </a:rPr>
              <a:t>Sekumpulan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instruksi</a:t>
            </a:r>
            <a:r>
              <a:rPr kumimoji="1" lang="en-US" altLang="en-US" sz="2600" dirty="0">
                <a:latin typeface="+mj-lt"/>
              </a:rPr>
              <a:t> yang </a:t>
            </a:r>
            <a:r>
              <a:rPr kumimoji="1" lang="en-US" altLang="en-US" sz="2600" dirty="0" err="1">
                <a:latin typeface="+mj-lt"/>
              </a:rPr>
              <a:t>digunakan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untuk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memerintah</a:t>
            </a:r>
            <a:r>
              <a:rPr kumimoji="1" lang="en-US" altLang="en-US" sz="2600" dirty="0">
                <a:latin typeface="+mj-lt"/>
              </a:rPr>
              <a:t>/</a:t>
            </a:r>
            <a:r>
              <a:rPr kumimoji="1" lang="en-US" altLang="en-US" sz="2600" dirty="0" err="1">
                <a:latin typeface="+mj-lt"/>
              </a:rPr>
              <a:t>mengendalikan</a:t>
            </a:r>
            <a:r>
              <a:rPr kumimoji="1" lang="en-US" altLang="en-US" sz="2600" dirty="0">
                <a:latin typeface="+mj-lt"/>
              </a:rPr>
              <a:t> </a:t>
            </a:r>
            <a:r>
              <a:rPr kumimoji="1" lang="en-US" altLang="en-US" sz="2600" dirty="0" err="1">
                <a:latin typeface="+mj-lt"/>
              </a:rPr>
              <a:t>komputer</a:t>
            </a:r>
            <a:endParaRPr kumimoji="1" lang="en-US" altLang="en-US" sz="2600" dirty="0">
              <a:latin typeface="+mj-l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A679358-CA72-4664-AF4F-875AC80B0D9B}"/>
              </a:ext>
            </a:extLst>
          </p:cNvPr>
          <p:cNvSpPr txBox="1">
            <a:spLocks noChangeArrowheads="1"/>
          </p:cNvSpPr>
          <p:nvPr/>
        </p:nvSpPr>
        <p:spPr>
          <a:xfrm>
            <a:off x="3918917" y="593516"/>
            <a:ext cx="5019675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Software </a:t>
            </a:r>
            <a:r>
              <a:rPr lang="en-US" altLang="en-US" dirty="0" err="1"/>
              <a:t>Komputer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2E399-5CD3-47F8-BC69-C30DB61C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418" y="2746692"/>
            <a:ext cx="8463516" cy="3627222"/>
          </a:xfrm>
          <a:prstGeom prst="rect">
            <a:avLst/>
          </a:prstGeom>
        </p:spPr>
      </p:pic>
      <p:pic>
        <p:nvPicPr>
          <p:cNvPr id="13" name="Picture 62" descr="Fig01-0013">
            <a:extLst>
              <a:ext uri="{FF2B5EF4-FFF2-40B4-BE49-F238E27FC236}">
                <a16:creationId xmlns:a16="http://schemas.microsoft.com/office/drawing/2014/main" id="{E79D8A7C-6603-458F-BDE1-8D8A4054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0104" y="2202005"/>
            <a:ext cx="5936975" cy="444586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3AB6-070C-4F29-8DDD-3FC34064A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703016"/>
          </a:xfrm>
        </p:spPr>
        <p:txBody>
          <a:bodyPr>
            <a:normAutofit fontScale="90000"/>
          </a:bodyPr>
          <a:lstStyle/>
          <a:p>
            <a:pPr algn="r"/>
            <a:r>
              <a:rPr lang="en-US" sz="5400" b="1" dirty="0"/>
              <a:t>Abad </a:t>
            </a:r>
            <a:r>
              <a:rPr lang="en-US" sz="5400" b="1" dirty="0" err="1"/>
              <a:t>Informasi</a:t>
            </a:r>
            <a:endParaRPr lang="en-ID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FD8E5-D49E-4127-BFF4-D457D4C14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821"/>
            <a:ext cx="10515600" cy="432714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err="1"/>
              <a:t>Evolusi</a:t>
            </a:r>
            <a:r>
              <a:rPr lang="en-US" altLang="en-US" sz="2800" dirty="0"/>
              <a:t> Abad </a:t>
            </a:r>
            <a:r>
              <a:rPr lang="en-US" altLang="en-US" sz="2800" dirty="0" err="1"/>
              <a:t>Informasi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Abad </a:t>
            </a:r>
            <a:r>
              <a:rPr lang="en-US" altLang="en-US" sz="2400" dirty="0" err="1"/>
              <a:t>Pertanian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Tahun</a:t>
            </a:r>
            <a:r>
              <a:rPr lang="en-US" altLang="en-US" sz="2400" dirty="0"/>
              <a:t> &lt; 1800)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Bertani, </a:t>
            </a:r>
            <a:r>
              <a:rPr lang="en-US" altLang="en-US" sz="2000" dirty="0" err="1"/>
              <a:t>menggunakan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tenaga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manusia</a:t>
            </a:r>
            <a:r>
              <a:rPr lang="en-US" altLang="en-US" sz="2000" dirty="0"/>
              <a:t> dan </a:t>
            </a:r>
            <a:r>
              <a:rPr lang="en-US" altLang="en-US" sz="2000" dirty="0" err="1"/>
              <a:t>tangan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Abad </a:t>
            </a:r>
            <a:r>
              <a:rPr lang="en-US" altLang="en-US" sz="2400" dirty="0" err="1"/>
              <a:t>Industri</a:t>
            </a:r>
            <a:r>
              <a:rPr lang="en-US" altLang="en-US" sz="2400" dirty="0"/>
              <a:t> (1800 – 1957)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err="1"/>
              <a:t>Bekerja</a:t>
            </a:r>
            <a:r>
              <a:rPr lang="en-US" altLang="en-US" sz="2000" dirty="0"/>
              <a:t> di </a:t>
            </a:r>
            <a:r>
              <a:rPr lang="en-US" altLang="en-US" sz="2000" dirty="0" err="1"/>
              <a:t>pabrik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menggunakan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tenaga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manusia</a:t>
            </a:r>
            <a:r>
              <a:rPr lang="en-US" altLang="en-US" sz="2000" dirty="0"/>
              <a:t> dan </a:t>
            </a:r>
            <a:r>
              <a:rPr lang="en-US" altLang="en-US" sz="2000" dirty="0" err="1"/>
              <a:t>mesin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Abad </a:t>
            </a:r>
            <a:r>
              <a:rPr lang="en-US" altLang="en-US" sz="2400" dirty="0" err="1"/>
              <a:t>Informasi</a:t>
            </a:r>
            <a:r>
              <a:rPr lang="en-US" altLang="en-US" sz="2400" dirty="0"/>
              <a:t> (1957 – </a:t>
            </a:r>
            <a:r>
              <a:rPr lang="en-US" altLang="en-US" sz="2400" dirty="0" err="1"/>
              <a:t>sekarang</a:t>
            </a:r>
            <a:r>
              <a:rPr lang="en-US" altLang="en-US" sz="2400" dirty="0"/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err="1"/>
              <a:t>Pekerja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terdidik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menggunakan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tenaga</a:t>
            </a:r>
            <a:r>
              <a:rPr lang="en-US" altLang="en-US" sz="2000" dirty="0"/>
              <a:t> dan </a:t>
            </a:r>
            <a:r>
              <a:rPr lang="en-US" altLang="en-US" sz="2000" dirty="0" err="1"/>
              <a:t>teknologi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informasi</a:t>
            </a:r>
            <a:endParaRPr lang="en-US" altLang="en-US" sz="2000" dirty="0"/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Masyarakat </a:t>
            </a:r>
            <a:r>
              <a:rPr lang="en-US" altLang="en-US" sz="2800" dirty="0" err="1"/>
              <a:t>Informasi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err="1"/>
              <a:t>Adalah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suatu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masyarakat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dimana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lebih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banyak</a:t>
            </a:r>
            <a:r>
              <a:rPr lang="en-US" altLang="en-US" sz="2400" dirty="0"/>
              <a:t> orang </a:t>
            </a:r>
            <a:r>
              <a:rPr lang="en-US" altLang="en-US" sz="2400" dirty="0" err="1"/>
              <a:t>bekerja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dalam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bidang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penanganan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informasi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daripada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bidang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pertanian</a:t>
            </a:r>
            <a:r>
              <a:rPr lang="en-US" altLang="en-US" sz="2400" dirty="0"/>
              <a:t> dan </a:t>
            </a:r>
            <a:r>
              <a:rPr lang="en-US" altLang="en-US" sz="2400" dirty="0" err="1"/>
              <a:t>industri</a:t>
            </a:r>
            <a:endParaRPr lang="en-US" altLang="en-US" sz="2400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94F715-1C77-49FC-AFD8-8F6BB207540A}"/>
              </a:ext>
            </a:extLst>
          </p:cNvPr>
          <p:cNvSpPr/>
          <p:nvPr/>
        </p:nvSpPr>
        <p:spPr>
          <a:xfrm>
            <a:off x="6660817" y="1384053"/>
            <a:ext cx="1789043" cy="1431235"/>
          </a:xfrm>
          <a:prstGeom prst="ellipse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effectLst>
            <a:glow rad="508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5C6A1C-9FDD-4A86-97F0-A786B0A62D35}"/>
              </a:ext>
            </a:extLst>
          </p:cNvPr>
          <p:cNvSpPr/>
          <p:nvPr/>
        </p:nvSpPr>
        <p:spPr>
          <a:xfrm>
            <a:off x="8112786" y="2508922"/>
            <a:ext cx="1789043" cy="1431235"/>
          </a:xfrm>
          <a:prstGeom prst="ellipse">
            <a:avLst/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  <a:effectLst>
            <a:glow rad="508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30AE71-01C5-4FE6-B62F-AADEC22FFE03}"/>
              </a:ext>
            </a:extLst>
          </p:cNvPr>
          <p:cNvSpPr/>
          <p:nvPr/>
        </p:nvSpPr>
        <p:spPr>
          <a:xfrm>
            <a:off x="9733293" y="3523593"/>
            <a:ext cx="1789043" cy="1431235"/>
          </a:xfrm>
          <a:prstGeom prst="ellipse">
            <a:avLst/>
          </a:prstGeom>
          <a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  <a:effectLst>
            <a:glow rad="508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blipFill>
                <a:blip r:embed="rId4"/>
                <a:tile tx="0" ty="0" sx="100000" sy="100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878505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">
            <a:extLst>
              <a:ext uri="{FF2B5EF4-FFF2-40B4-BE49-F238E27FC236}">
                <a16:creationId xmlns:a16="http://schemas.microsoft.com/office/drawing/2014/main" id="{4BE0607F-1E65-48DF-BD2F-5A550D63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70" y="3744698"/>
            <a:ext cx="5367130" cy="192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09600" indent="-4953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endParaRPr kumimoji="1" lang="en-US" altLang="en-US" sz="2600" dirty="0">
              <a:latin typeface="+mj-l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A679358-CA72-4664-AF4F-875AC80B0D9B}"/>
              </a:ext>
            </a:extLst>
          </p:cNvPr>
          <p:cNvSpPr txBox="1">
            <a:spLocks noChangeArrowheads="1"/>
          </p:cNvSpPr>
          <p:nvPr/>
        </p:nvSpPr>
        <p:spPr>
          <a:xfrm>
            <a:off x="3918917" y="593516"/>
            <a:ext cx="5019675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Software </a:t>
            </a:r>
            <a:r>
              <a:rPr lang="en-US" altLang="en-US" dirty="0" err="1"/>
              <a:t>Komputer</a:t>
            </a:r>
            <a:endParaRPr lang="en-US" alt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0D8E5D1-6B4A-4685-B6D3-90177E4A7328}"/>
              </a:ext>
            </a:extLst>
          </p:cNvPr>
          <p:cNvSpPr txBox="1">
            <a:spLocks noChangeArrowheads="1"/>
          </p:cNvSpPr>
          <p:nvPr/>
        </p:nvSpPr>
        <p:spPr>
          <a:xfrm>
            <a:off x="5607325" y="1637298"/>
            <a:ext cx="1777449" cy="66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/>
              <a:t>Programmer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67CF1-1BD4-47B9-82F7-A7250421A6C9}"/>
              </a:ext>
            </a:extLst>
          </p:cNvPr>
          <p:cNvSpPr txBox="1"/>
          <p:nvPr/>
        </p:nvSpPr>
        <p:spPr>
          <a:xfrm>
            <a:off x="3447221" y="2098316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Seseorang</a:t>
            </a:r>
            <a:r>
              <a:rPr lang="en-ID" dirty="0"/>
              <a:t> yang </a:t>
            </a:r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atau</a:t>
            </a:r>
            <a:endParaRPr lang="en-ID" dirty="0"/>
          </a:p>
          <a:p>
            <a:r>
              <a:rPr lang="en-ID" dirty="0"/>
              <a:t> 	software </a:t>
            </a:r>
            <a:r>
              <a:rPr lang="en-ID" dirty="0" err="1"/>
              <a:t>sistem</a:t>
            </a:r>
            <a:endParaRPr lang="en-ID" dirty="0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A187ED72-54F4-4B14-9B1B-E700AB410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054" y="5506414"/>
            <a:ext cx="4089399" cy="231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287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0" lvl="2" indent="0">
              <a:lnSpc>
                <a:spcPct val="90000"/>
              </a:lnSpc>
              <a:spcBef>
                <a:spcPct val="20000"/>
              </a:spcBef>
              <a:buClr>
                <a:srgbClr val="D94439"/>
              </a:buClr>
            </a:pPr>
            <a:r>
              <a:rPr kumimoji="1" lang="en-US" altLang="en-US" sz="2000" b="0" dirty="0">
                <a:latin typeface="+mn-lt"/>
              </a:rPr>
              <a:t>Programmer </a:t>
            </a:r>
            <a:r>
              <a:rPr kumimoji="1" lang="en-US" altLang="en-US" sz="2000" b="0" dirty="0" err="1">
                <a:latin typeface="+mn-lt"/>
              </a:rPr>
              <a:t>menulis</a:t>
            </a:r>
            <a:r>
              <a:rPr kumimoji="1" lang="en-US" altLang="en-US" sz="2000" b="0" dirty="0">
                <a:latin typeface="+mn-lt"/>
              </a:rPr>
              <a:t> </a:t>
            </a:r>
            <a:r>
              <a:rPr kumimoji="1" lang="en-US" altLang="en-US" sz="2000" b="0" dirty="0" err="1">
                <a:latin typeface="+mn-lt"/>
              </a:rPr>
              <a:t>instruksi</a:t>
            </a:r>
            <a:r>
              <a:rPr kumimoji="1" lang="en-US" altLang="en-US" sz="2000" b="0" dirty="0">
                <a:latin typeface="+mn-lt"/>
              </a:rPr>
              <a:t> </a:t>
            </a:r>
            <a:r>
              <a:rPr kumimoji="1" lang="en-US" altLang="en-US" sz="2000" b="0" dirty="0" err="1">
                <a:latin typeface="+mn-lt"/>
              </a:rPr>
              <a:t>kepada</a:t>
            </a:r>
            <a:r>
              <a:rPr kumimoji="1" lang="en-US" altLang="en-US" sz="2000" b="0" dirty="0">
                <a:latin typeface="+mn-lt"/>
              </a:rPr>
              <a:t> </a:t>
            </a:r>
            <a:r>
              <a:rPr kumimoji="1" lang="en-US" altLang="en-US" sz="2000" b="0" dirty="0" err="1">
                <a:latin typeface="+mn-lt"/>
              </a:rPr>
              <a:t>komputer</a:t>
            </a:r>
            <a:r>
              <a:rPr kumimoji="1" lang="en-US" altLang="en-US" sz="2000" b="0" dirty="0">
                <a:latin typeface="+mn-lt"/>
              </a:rPr>
              <a:t> </a:t>
            </a:r>
            <a:r>
              <a:rPr kumimoji="1" lang="en-US" altLang="en-US" sz="2000" b="0" dirty="0" err="1">
                <a:latin typeface="+mn-lt"/>
              </a:rPr>
              <a:t>untuk</a:t>
            </a:r>
            <a:r>
              <a:rPr kumimoji="1" lang="en-US" altLang="en-US" sz="2000" b="0" dirty="0">
                <a:latin typeface="+mn-lt"/>
              </a:rPr>
              <a:t> </a:t>
            </a:r>
            <a:r>
              <a:rPr kumimoji="1" lang="en-US" altLang="en-US" sz="2000" b="0" dirty="0" err="1">
                <a:latin typeface="+mn-lt"/>
              </a:rPr>
              <a:t>memproses</a:t>
            </a:r>
            <a:r>
              <a:rPr kumimoji="1" lang="en-US" altLang="en-US" sz="2000" b="0" dirty="0">
                <a:latin typeface="+mn-lt"/>
              </a:rPr>
              <a:t> data </a:t>
            </a:r>
            <a:r>
              <a:rPr kumimoji="1" lang="en-US" altLang="en-US" sz="2000" b="0" dirty="0" err="1">
                <a:latin typeface="+mn-lt"/>
              </a:rPr>
              <a:t>menjadi</a:t>
            </a:r>
            <a:r>
              <a:rPr kumimoji="1" lang="en-US" altLang="en-US" sz="2000" b="0" dirty="0">
                <a:latin typeface="+mn-lt"/>
              </a:rPr>
              <a:t> </a:t>
            </a:r>
            <a:r>
              <a:rPr kumimoji="1" lang="en-US" altLang="en-US" sz="2000" b="0" dirty="0" err="1">
                <a:latin typeface="+mn-lt"/>
              </a:rPr>
              <a:t>informasi</a:t>
            </a:r>
            <a:endParaRPr kumimoji="1" lang="en-US" altLang="en-US" b="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849D6-C9F0-48DA-9172-5F6D019BF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3" y="2850814"/>
            <a:ext cx="4244804" cy="2814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344DB5-6BFC-45E4-AE66-CD0570D72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478" y="2541077"/>
            <a:ext cx="3868551" cy="29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2" grpId="0" build="p" bldLvl="2" autoUpdateAnimBg="0" advAuto="1000"/>
      <p:bldP spid="18" grpId="0" build="p" bldLvl="3" autoUpdateAnimBg="0" advAuto="3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">
            <a:extLst>
              <a:ext uri="{FF2B5EF4-FFF2-40B4-BE49-F238E27FC236}">
                <a16:creationId xmlns:a16="http://schemas.microsoft.com/office/drawing/2014/main" id="{4BE0607F-1E65-48DF-BD2F-5A550D63C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624" y="2581542"/>
            <a:ext cx="5367130" cy="261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09600" indent="-4953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lang="en-US" altLang="en-US" sz="2800" dirty="0" err="1"/>
              <a:t>Elemen</a:t>
            </a:r>
            <a:r>
              <a:rPr lang="en-US" altLang="en-US" sz="2800" dirty="0"/>
              <a:t> </a:t>
            </a:r>
          </a:p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endParaRPr kumimoji="1" lang="en-US" altLang="en-US" sz="2800" dirty="0">
              <a:latin typeface="+mj-lt"/>
            </a:endParaRPr>
          </a:p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2600" dirty="0">
                <a:latin typeface="+mj-lt"/>
              </a:rPr>
              <a:t>People</a:t>
            </a:r>
          </a:p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2600" dirty="0">
                <a:latin typeface="+mj-lt"/>
              </a:rPr>
              <a:t>Procedures</a:t>
            </a:r>
          </a:p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2600" dirty="0">
                <a:latin typeface="+mj-lt"/>
              </a:rPr>
              <a:t>Data</a:t>
            </a:r>
          </a:p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2600" dirty="0">
                <a:latin typeface="+mj-lt"/>
              </a:rPr>
              <a:t>Software</a:t>
            </a:r>
          </a:p>
          <a:p>
            <a:pPr marL="114300" lvl="1" indent="0">
              <a:spcBef>
                <a:spcPct val="5000"/>
              </a:spcBef>
              <a:buClr>
                <a:srgbClr val="D94439"/>
              </a:buClr>
              <a:buSzPct val="75000"/>
            </a:pPr>
            <a:r>
              <a:rPr kumimoji="1" lang="en-US" altLang="en-US" sz="2600" dirty="0">
                <a:latin typeface="+mj-lt"/>
              </a:rPr>
              <a:t>Hardware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A679358-CA72-4664-AF4F-875AC80B0D9B}"/>
              </a:ext>
            </a:extLst>
          </p:cNvPr>
          <p:cNvSpPr txBox="1">
            <a:spLocks noChangeArrowheads="1"/>
          </p:cNvSpPr>
          <p:nvPr/>
        </p:nvSpPr>
        <p:spPr>
          <a:xfrm>
            <a:off x="3918917" y="593516"/>
            <a:ext cx="5019675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Sistem </a:t>
            </a:r>
            <a:r>
              <a:rPr lang="en-US" altLang="en-US" b="1" dirty="0" err="1"/>
              <a:t>Informasi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EE9DB-89AA-414B-8210-7EA9299DE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89" y="1990325"/>
            <a:ext cx="7944292" cy="41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7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679358-CA72-4664-AF4F-875AC80B0D9B}"/>
              </a:ext>
            </a:extLst>
          </p:cNvPr>
          <p:cNvSpPr txBox="1">
            <a:spLocks noChangeArrowheads="1"/>
          </p:cNvSpPr>
          <p:nvPr/>
        </p:nvSpPr>
        <p:spPr>
          <a:xfrm>
            <a:off x="3918917" y="593516"/>
            <a:ext cx="5019675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/>
              <a:t>Pengkategorian</a:t>
            </a:r>
            <a:r>
              <a:rPr lang="en-US" altLang="en-US" dirty="0"/>
              <a:t> </a:t>
            </a:r>
            <a:r>
              <a:rPr lang="en-US" altLang="en-US" dirty="0" err="1"/>
              <a:t>Komputer</a:t>
            </a:r>
            <a:endParaRPr lang="en-US" altLang="en-US" dirty="0"/>
          </a:p>
        </p:txBody>
      </p:sp>
      <p:pic>
        <p:nvPicPr>
          <p:cNvPr id="24" name="Picture 15" descr="Fig01-0018">
            <a:extLst>
              <a:ext uri="{FF2B5EF4-FFF2-40B4-BE49-F238E27FC236}">
                <a16:creationId xmlns:a16="http://schemas.microsoft.com/office/drawing/2014/main" id="{F652000D-11FD-44B5-A95F-095CC728C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930" y="3239675"/>
            <a:ext cx="2925927" cy="210047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6877B7-DE32-494B-AF69-446A073C0D4E}"/>
              </a:ext>
            </a:extLst>
          </p:cNvPr>
          <p:cNvSpPr txBox="1"/>
          <p:nvPr/>
        </p:nvSpPr>
        <p:spPr>
          <a:xfrm>
            <a:off x="703193" y="5496338"/>
            <a:ext cx="2475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D94439"/>
                </a:solidFill>
              </a:rPr>
              <a:t>Desktop </a:t>
            </a:r>
            <a:r>
              <a:rPr lang="en-US" altLang="en-US" sz="2400" dirty="0" err="1">
                <a:solidFill>
                  <a:srgbClr val="D94439"/>
                </a:solidFill>
              </a:rPr>
              <a:t>komputer</a:t>
            </a:r>
            <a:endParaRPr lang="en-ID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1E799-165C-4CB9-84B9-FA9B63F3FBE9}"/>
              </a:ext>
            </a:extLst>
          </p:cNvPr>
          <p:cNvSpPr txBox="1"/>
          <p:nvPr/>
        </p:nvSpPr>
        <p:spPr>
          <a:xfrm>
            <a:off x="3918917" y="5507860"/>
            <a:ext cx="2738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D94439"/>
                </a:solidFill>
              </a:rPr>
              <a:t>Notebook </a:t>
            </a:r>
            <a:r>
              <a:rPr lang="en-US" altLang="en-US" sz="2400" dirty="0" err="1">
                <a:solidFill>
                  <a:srgbClr val="D94439"/>
                </a:solidFill>
              </a:rPr>
              <a:t>komputer</a:t>
            </a:r>
            <a:endParaRPr lang="en-ID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4E7BB4-2346-4D69-B4F3-C22665D2AFC8}"/>
              </a:ext>
            </a:extLst>
          </p:cNvPr>
          <p:cNvSpPr txBox="1"/>
          <p:nvPr/>
        </p:nvSpPr>
        <p:spPr>
          <a:xfrm>
            <a:off x="7584384" y="5500516"/>
            <a:ext cx="2129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D94439"/>
                </a:solidFill>
              </a:rPr>
              <a:t>Tablet</a:t>
            </a:r>
            <a:endParaRPr lang="en-I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3EF0D-0C76-4D21-AEA4-FDE8379C6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48" y="3707296"/>
            <a:ext cx="2686896" cy="1612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84132B4-8F4F-4329-8D58-D5128A510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2" y="3188568"/>
            <a:ext cx="2143125" cy="2143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32EA470-38F6-4834-B3C1-A6263C0B8FFE}"/>
              </a:ext>
            </a:extLst>
          </p:cNvPr>
          <p:cNvSpPr txBox="1"/>
          <p:nvPr/>
        </p:nvSpPr>
        <p:spPr>
          <a:xfrm>
            <a:off x="9713843" y="5496338"/>
            <a:ext cx="2129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 err="1">
                <a:solidFill>
                  <a:srgbClr val="D94439"/>
                </a:solidFill>
              </a:rPr>
              <a:t>SmartPhone</a:t>
            </a:r>
            <a:endParaRPr lang="en-ID" sz="24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AF197CE-F938-4B4B-B852-A1FD91F06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44" y="3281722"/>
            <a:ext cx="26574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4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99B8-5760-44CA-BAD8-1F77E351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/>
              <a:t>TI </a:t>
            </a:r>
            <a:r>
              <a:rPr lang="en-US" altLang="en-US" sz="4400" b="1" dirty="0" err="1"/>
              <a:t>Menjadi</a:t>
            </a:r>
            <a:r>
              <a:rPr lang="en-US" altLang="en-US" sz="4400" b="1" dirty="0"/>
              <a:t> Bagian </a:t>
            </a:r>
            <a:r>
              <a:rPr lang="en-US" altLang="en-US" sz="4400" b="1" dirty="0" err="1"/>
              <a:t>Keseharian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Hidup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Manusia</a:t>
            </a:r>
            <a:endParaRPr lang="en-ID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6E7BC-C7D6-4D33-A232-A983CEC445AF}"/>
              </a:ext>
            </a:extLst>
          </p:cNvPr>
          <p:cNvSpPr txBox="1"/>
          <p:nvPr/>
        </p:nvSpPr>
        <p:spPr>
          <a:xfrm>
            <a:off x="8420985" y="1594514"/>
            <a:ext cx="30117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en-US" sz="3200" dirty="0"/>
              <a:t>TI </a:t>
            </a:r>
            <a:r>
              <a:rPr lang="it-IT" altLang="en-US" sz="3200" dirty="0" err="1"/>
              <a:t>dapat</a:t>
            </a:r>
            <a:r>
              <a:rPr lang="it-IT" altLang="en-US" sz="3200" dirty="0"/>
              <a:t> </a:t>
            </a:r>
            <a:r>
              <a:rPr lang="it-IT" altLang="en-US" sz="3200" dirty="0" err="1"/>
              <a:t>dipakai</a:t>
            </a:r>
            <a:r>
              <a:rPr lang="it-IT" altLang="en-US" sz="3200" dirty="0"/>
              <a:t> di </a:t>
            </a:r>
            <a:r>
              <a:rPr lang="it-IT" altLang="en-US" sz="3200" dirty="0" err="1"/>
              <a:t>semua</a:t>
            </a:r>
            <a:r>
              <a:rPr lang="it-IT" altLang="en-US" sz="3200" dirty="0"/>
              <a:t> </a:t>
            </a:r>
            <a:r>
              <a:rPr lang="it-IT" altLang="en-US" sz="3200" dirty="0" err="1"/>
              <a:t>sektor</a:t>
            </a:r>
            <a:r>
              <a:rPr lang="it-IT" altLang="en-US" sz="3200" dirty="0"/>
              <a:t> </a:t>
            </a:r>
            <a:r>
              <a:rPr lang="it-IT" altLang="en-US" sz="3200" dirty="0" err="1"/>
              <a:t>kehidupan</a:t>
            </a:r>
            <a:endParaRPr lang="it-IT" altLang="en-US" sz="3200" dirty="0"/>
          </a:p>
          <a:p>
            <a:endParaRPr lang="en-US" alt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AB177-F307-4832-9213-665A5001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65" y="1381863"/>
            <a:ext cx="7342890" cy="4895260"/>
          </a:xfrm>
          <a:prstGeom prst="rect">
            <a:avLst/>
          </a:prstGeom>
          <a:effectLst>
            <a:glow rad="5969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52537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710C0D-3EA0-488A-BE17-E9C2D3D5E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73" y="1884104"/>
            <a:ext cx="6667500" cy="44386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DAB7F6-1242-4814-A6D5-2FE9247F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en-US" sz="4400" b="1" dirty="0"/>
              <a:t>TI </a:t>
            </a:r>
            <a:r>
              <a:rPr lang="en-US" altLang="en-US" sz="4400" b="1" dirty="0" err="1"/>
              <a:t>Menjadi</a:t>
            </a:r>
            <a:r>
              <a:rPr lang="en-US" altLang="en-US" sz="4400" b="1" dirty="0"/>
              <a:t> Bagian </a:t>
            </a:r>
            <a:r>
              <a:rPr lang="en-US" altLang="en-US" sz="4400" b="1" dirty="0" err="1"/>
              <a:t>Keseharian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Hidup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Manusia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125957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rsegi Panjang 1">
            <a:extLst>
              <a:ext uri="{FF2B5EF4-FFF2-40B4-BE49-F238E27FC236}">
                <a16:creationId xmlns:a16="http://schemas.microsoft.com/office/drawing/2014/main" id="{FF4647DB-8FF8-40F6-8578-E37F0D61FA60}"/>
              </a:ext>
            </a:extLst>
          </p:cNvPr>
          <p:cNvSpPr/>
          <p:nvPr/>
        </p:nvSpPr>
        <p:spPr>
          <a:xfrm>
            <a:off x="4052015" y="2967335"/>
            <a:ext cx="4087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TERIMAKASIH</a:t>
            </a:r>
            <a:endParaRPr lang="id-ID" sz="54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0A364757-0B65-40CB-9076-E7524741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5836-204B-4273-A23E-5F46E574F0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3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EFA9-7F31-41F1-A91A-F829E15F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45" y="1295623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Apa</a:t>
            </a:r>
            <a:r>
              <a:rPr lang="en-US" b="1" dirty="0"/>
              <a:t> </a:t>
            </a:r>
            <a:r>
              <a:rPr lang="en-US" b="1" dirty="0" err="1"/>
              <a:t>Itu</a:t>
            </a:r>
            <a:r>
              <a:rPr lang="en-US" b="1" dirty="0"/>
              <a:t> </a:t>
            </a:r>
            <a:r>
              <a:rPr lang="en-US" b="1" dirty="0" err="1"/>
              <a:t>Teknologi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b="1" dirty="0"/>
              <a:t> ?</a:t>
            </a:r>
            <a:endParaRPr lang="en-ID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4A706-9F45-4820-9528-FD0C7ED32D0D}"/>
              </a:ext>
            </a:extLst>
          </p:cNvPr>
          <p:cNvSpPr txBox="1"/>
          <p:nvPr/>
        </p:nvSpPr>
        <p:spPr>
          <a:xfrm>
            <a:off x="765312" y="2828015"/>
            <a:ext cx="7208354" cy="3305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600" b="0" dirty="0">
                <a:latin typeface="Arial" panose="020B0604020202020204" pitchFamily="34" charset="0"/>
              </a:rPr>
              <a:t> Handphone?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600" b="0" dirty="0">
                <a:latin typeface="Arial" panose="020B0604020202020204" pitchFamily="34" charset="0"/>
              </a:rPr>
              <a:t> </a:t>
            </a:r>
            <a:r>
              <a:rPr lang="en-US" altLang="en-US" sz="3600" b="0" dirty="0" err="1">
                <a:latin typeface="Arial" panose="020B0604020202020204" pitchFamily="34" charset="0"/>
              </a:rPr>
              <a:t>Komputer</a:t>
            </a:r>
            <a:r>
              <a:rPr lang="en-US" altLang="en-US" sz="3600" b="0" dirty="0">
                <a:latin typeface="Arial" panose="020B0604020202020204" pitchFamily="34" charset="0"/>
              </a:rPr>
              <a:t>?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600" b="0" dirty="0">
                <a:latin typeface="Arial" panose="020B0604020202020204" pitchFamily="34" charset="0"/>
              </a:rPr>
              <a:t> Laptop?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600" b="0" dirty="0">
                <a:latin typeface="Arial" panose="020B0604020202020204" pitchFamily="34" charset="0"/>
              </a:rPr>
              <a:t> Internet?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600" b="0" dirty="0">
                <a:latin typeface="Arial" panose="020B0604020202020204" pitchFamily="34" charset="0"/>
              </a:rPr>
              <a:t> </a:t>
            </a:r>
            <a:r>
              <a:rPr lang="en-US" altLang="en-US" sz="3600" b="0" dirty="0" err="1">
                <a:latin typeface="Arial" panose="020B0604020202020204" pitchFamily="34" charset="0"/>
              </a:rPr>
              <a:t>Atau</a:t>
            </a:r>
            <a:r>
              <a:rPr lang="en-US" altLang="en-US" sz="3600" b="0" dirty="0">
                <a:latin typeface="Arial" panose="020B0604020202020204" pitchFamily="34" charset="0"/>
              </a:rPr>
              <a:t> yang </a:t>
            </a:r>
            <a:r>
              <a:rPr lang="en-US" altLang="en-US" sz="3600" b="0" dirty="0" err="1">
                <a:latin typeface="Arial" panose="020B0604020202020204" pitchFamily="34" charset="0"/>
              </a:rPr>
              <a:t>lainnya</a:t>
            </a:r>
            <a:r>
              <a:rPr lang="en-US" altLang="en-US" sz="3600" b="0" dirty="0"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3C47A-F50D-4D84-87A4-2F5A2D6F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8502"/>
            <a:ext cx="4876800" cy="3476625"/>
          </a:xfrm>
          <a:prstGeom prst="rect">
            <a:avLst/>
          </a:prstGeom>
          <a:effectLst>
            <a:glow rad="977900">
              <a:schemeClr val="accent1">
                <a:alpha val="1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877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BB4B1-7123-4C8D-82A0-B241F7B5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(1)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8FA6-364A-4E93-8683-3682EB42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31" indent="-342231" defTabSz="915001" eaLnBrk="1" hangingPunct="1">
              <a:defRPr/>
            </a:pPr>
            <a:r>
              <a:rPr lang="id-ID" sz="2800" i="1" dirty="0"/>
              <a:t>Information technology (teknologi informasi - TI)</a:t>
            </a:r>
            <a:r>
              <a:rPr lang="en-US" sz="2800" i="1" dirty="0"/>
              <a:t> </a:t>
            </a:r>
            <a:r>
              <a:rPr lang="id-ID" sz="2800" dirty="0"/>
              <a:t>adalah istilah untuk mendeskripsikan teknologi-teknologi yang memungkinkan manusia untuk:</a:t>
            </a:r>
          </a:p>
          <a:p>
            <a:pPr marL="743170" lvl="1" indent="-286385" defTabSz="915001" eaLnBrk="1" hangingPunct="1">
              <a:defRPr/>
            </a:pPr>
            <a:r>
              <a:rPr lang="id-ID" sz="2400" dirty="0">
                <a:ea typeface="+mn-ea"/>
                <a:cs typeface="+mn-cs"/>
              </a:rPr>
              <a:t>mencatat (</a:t>
            </a:r>
            <a:r>
              <a:rPr lang="id-ID" sz="2400" i="1" dirty="0">
                <a:ea typeface="+mn-ea"/>
                <a:cs typeface="+mn-cs"/>
              </a:rPr>
              <a:t>record)</a:t>
            </a:r>
          </a:p>
          <a:p>
            <a:pPr marL="743170" lvl="1" indent="-286385" defTabSz="915001" eaLnBrk="1" hangingPunct="1">
              <a:defRPr/>
            </a:pPr>
            <a:r>
              <a:rPr lang="id-ID" sz="2400" dirty="0">
                <a:ea typeface="+mn-ea"/>
                <a:cs typeface="+mn-cs"/>
              </a:rPr>
              <a:t>menyimpan (</a:t>
            </a:r>
            <a:r>
              <a:rPr lang="id-ID" sz="2400" i="1" dirty="0">
                <a:ea typeface="+mn-ea"/>
                <a:cs typeface="+mn-cs"/>
              </a:rPr>
              <a:t>store)</a:t>
            </a:r>
          </a:p>
          <a:p>
            <a:pPr marL="743170" lvl="1" indent="-286385" defTabSz="915001" eaLnBrk="1" hangingPunct="1">
              <a:defRPr/>
            </a:pPr>
            <a:r>
              <a:rPr lang="id-ID" sz="2400" dirty="0">
                <a:ea typeface="+mn-ea"/>
                <a:cs typeface="+mn-cs"/>
              </a:rPr>
              <a:t>mengolah (</a:t>
            </a:r>
            <a:r>
              <a:rPr lang="id-ID" sz="2400" i="1" dirty="0">
                <a:ea typeface="+mn-ea"/>
                <a:cs typeface="+mn-cs"/>
              </a:rPr>
              <a:t>process)</a:t>
            </a:r>
          </a:p>
          <a:p>
            <a:pPr marL="743170" lvl="1" indent="-286385" defTabSz="915001" eaLnBrk="1" hangingPunct="1">
              <a:defRPr/>
            </a:pPr>
            <a:r>
              <a:rPr lang="id-ID" sz="2400" dirty="0">
                <a:ea typeface="+mn-ea"/>
                <a:cs typeface="+mn-cs"/>
              </a:rPr>
              <a:t>mengambil kembali (</a:t>
            </a:r>
            <a:r>
              <a:rPr lang="id-ID" sz="2400" i="1" dirty="0">
                <a:ea typeface="+mn-ea"/>
                <a:cs typeface="+mn-cs"/>
              </a:rPr>
              <a:t>retrieve)</a:t>
            </a:r>
          </a:p>
          <a:p>
            <a:pPr marL="743170" lvl="1" indent="-286385" defTabSz="915001" eaLnBrk="1" hangingPunct="1">
              <a:defRPr/>
            </a:pPr>
            <a:r>
              <a:rPr lang="id-ID" sz="2400" dirty="0">
                <a:ea typeface="+mn-ea"/>
                <a:cs typeface="+mn-cs"/>
              </a:rPr>
              <a:t>mengirim (</a:t>
            </a:r>
            <a:r>
              <a:rPr lang="id-ID" sz="2400" i="1" dirty="0">
                <a:ea typeface="+mn-ea"/>
                <a:cs typeface="+mn-cs"/>
              </a:rPr>
              <a:t>transmit)</a:t>
            </a:r>
          </a:p>
          <a:p>
            <a:pPr marL="743170" lvl="1" indent="-286385" defTabSz="915001" eaLnBrk="1" hangingPunct="1">
              <a:defRPr/>
            </a:pPr>
            <a:r>
              <a:rPr lang="id-ID" sz="2400" dirty="0">
                <a:ea typeface="+mn-ea"/>
                <a:cs typeface="+mn-cs"/>
              </a:rPr>
              <a:t>menerima (</a:t>
            </a:r>
            <a:r>
              <a:rPr lang="id-ID" sz="2400" i="1" dirty="0">
                <a:ea typeface="+mn-ea"/>
                <a:cs typeface="+mn-cs"/>
              </a:rPr>
              <a:t>receive)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7205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FE6A0-8885-43E4-9E63-B4F5BCA54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err="1"/>
              <a:t>Teknologi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teknologi</a:t>
            </a:r>
            <a:r>
              <a:rPr lang="en-US" sz="2800" dirty="0"/>
              <a:t> yang </a:t>
            </a:r>
            <a:r>
              <a:rPr lang="en-US" sz="2800" dirty="0" err="1"/>
              <a:t>berhubungan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pengolahan</a:t>
            </a:r>
            <a:r>
              <a:rPr lang="en-US" sz="2800" dirty="0"/>
              <a:t> data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dan proses </a:t>
            </a:r>
            <a:r>
              <a:rPr lang="en-US" sz="2800" dirty="0" err="1"/>
              <a:t>penyaluran</a:t>
            </a:r>
            <a:r>
              <a:rPr lang="en-US" sz="2800" dirty="0"/>
              <a:t> data /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batas-batas</a:t>
            </a:r>
            <a:r>
              <a:rPr lang="en-US" sz="2800" dirty="0"/>
              <a:t> </a:t>
            </a:r>
            <a:r>
              <a:rPr lang="en-US" sz="2800" dirty="0" err="1"/>
              <a:t>ruang</a:t>
            </a:r>
            <a:r>
              <a:rPr lang="en-US" sz="2800" dirty="0"/>
              <a:t> dan </a:t>
            </a:r>
            <a:r>
              <a:rPr lang="en-US" sz="2800" dirty="0" err="1"/>
              <a:t>waktu</a:t>
            </a:r>
            <a:r>
              <a:rPr lang="en-US" sz="2800" dirty="0"/>
              <a:t> [Indrajit,2000].</a:t>
            </a:r>
          </a:p>
          <a:p>
            <a:pPr eaLnBrk="1" hangingPunct="1">
              <a:defRPr/>
            </a:pPr>
            <a:r>
              <a:rPr lang="en-US" sz="2800" dirty="0" err="1"/>
              <a:t>Teknologi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(TI)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perangkat</a:t>
            </a:r>
            <a:r>
              <a:rPr lang="en-US" sz="2800" dirty="0"/>
              <a:t> </a:t>
            </a:r>
            <a:r>
              <a:rPr lang="en-US" sz="2800" dirty="0" err="1"/>
              <a:t>lunak</a:t>
            </a:r>
            <a:r>
              <a:rPr lang="en-US" sz="2800" dirty="0"/>
              <a:t> </a:t>
            </a:r>
            <a:r>
              <a:rPr lang="en-US" sz="2800" dirty="0" err="1"/>
              <a:t>maupun</a:t>
            </a:r>
            <a:r>
              <a:rPr lang="en-US" sz="2800" dirty="0"/>
              <a:t> </a:t>
            </a:r>
            <a:r>
              <a:rPr lang="en-US" sz="2800" dirty="0" err="1"/>
              <a:t>keras</a:t>
            </a:r>
            <a:r>
              <a:rPr lang="en-US" sz="2800" dirty="0"/>
              <a:t> yang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[Alter,1999].</a:t>
            </a:r>
          </a:p>
          <a:p>
            <a:pPr>
              <a:defRPr/>
            </a:pPr>
            <a:r>
              <a:rPr lang="en-US" sz="2800" dirty="0" err="1"/>
              <a:t>Teknologi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bagian</a:t>
            </a:r>
            <a:r>
              <a:rPr lang="en-US" sz="2800" dirty="0"/>
              <a:t> </a:t>
            </a:r>
            <a:r>
              <a:rPr lang="en-US" sz="2800" dirty="0" err="1"/>
              <a:t>teknis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yang </a:t>
            </a:r>
            <a:r>
              <a:rPr lang="en-US" sz="2800" dirty="0" err="1"/>
              <a:t>terdiri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hardware, software, database, </a:t>
            </a:r>
            <a:r>
              <a:rPr lang="en-US" sz="2800" dirty="0" err="1"/>
              <a:t>dll</a:t>
            </a:r>
            <a:r>
              <a:rPr lang="en-US" sz="2800" dirty="0"/>
              <a:t>.[Turban, 1996].</a:t>
            </a:r>
          </a:p>
          <a:p>
            <a:pPr eaLnBrk="1" hangingPunct="1">
              <a:defRPr/>
            </a:pPr>
            <a:endParaRPr lang="en-US" sz="2800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C1037B-812C-4787-83B3-723DCD05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(2)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7186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91B9-BAAC-43A3-BD87-FA94D3D0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3890"/>
            <a:ext cx="10515600" cy="786798"/>
          </a:xfrm>
        </p:spPr>
        <p:txBody>
          <a:bodyPr/>
          <a:lstStyle/>
          <a:p>
            <a:pPr algn="r"/>
            <a:r>
              <a:rPr lang="en-US" altLang="en-US" b="1" dirty="0"/>
              <a:t>INFORMASI vs DATA</a:t>
            </a:r>
            <a:endParaRPr lang="en-ID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03FE79-78FD-4A55-AB2B-906C85C7E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eaLnBrk="1" hangingPunct="1"/>
            <a:r>
              <a:rPr lang="it-IT" altLang="en-US" sz="2400" dirty="0"/>
              <a:t>data ~ </a:t>
            </a:r>
            <a:r>
              <a:rPr lang="it-IT" altLang="en-US" sz="2400" dirty="0" err="1"/>
              <a:t>raw</a:t>
            </a:r>
            <a:r>
              <a:rPr lang="it-IT" altLang="en-US" sz="2400" dirty="0"/>
              <a:t> data (data </a:t>
            </a:r>
            <a:r>
              <a:rPr lang="it-IT" altLang="en-US" sz="2400" dirty="0" err="1"/>
              <a:t>mentah</a:t>
            </a:r>
            <a:r>
              <a:rPr lang="it-IT" altLang="en-US" sz="2400" dirty="0"/>
              <a:t>), </a:t>
            </a:r>
            <a:r>
              <a:rPr lang="it-IT" altLang="en-US" sz="2400" dirty="0" err="1"/>
              <a:t>contoh</a:t>
            </a:r>
            <a:r>
              <a:rPr lang="it-IT" altLang="en-US" sz="2400" dirty="0"/>
              <a:t>: </a:t>
            </a:r>
          </a:p>
          <a:p>
            <a:pPr eaLnBrk="1" hangingPunct="1">
              <a:buFontTx/>
              <a:buNone/>
            </a:pPr>
            <a:r>
              <a:rPr lang="it-IT" altLang="en-US" sz="2400" dirty="0"/>
              <a:t>	Muhammad Ali, </a:t>
            </a:r>
            <a:r>
              <a:rPr lang="it-IT" altLang="en-US" sz="2400" dirty="0" err="1"/>
              <a:t>sapen</a:t>
            </a:r>
            <a:r>
              <a:rPr lang="it-IT" altLang="en-US" sz="2400" dirty="0"/>
              <a:t>, </a:t>
            </a:r>
            <a:r>
              <a:rPr lang="it-IT" altLang="en-US" sz="2400" dirty="0" err="1"/>
              <a:t>teknik</a:t>
            </a:r>
            <a:r>
              <a:rPr lang="it-IT" altLang="en-US" sz="2400" dirty="0"/>
              <a:t> </a:t>
            </a:r>
            <a:r>
              <a:rPr lang="it-IT" altLang="en-US" sz="2400" dirty="0" err="1"/>
              <a:t>informatika</a:t>
            </a:r>
            <a:r>
              <a:rPr lang="it-IT" altLang="en-US" sz="2400" dirty="0"/>
              <a:t>, 18, ….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id-ID" altLang="en-US" sz="2400" dirty="0"/>
              <a:t>Info = data yang terstruktur hasil olahan, contoh:</a:t>
            </a:r>
          </a:p>
          <a:p>
            <a:pPr eaLnBrk="1" hangingPunct="1">
              <a:buFontTx/>
              <a:buNone/>
            </a:pPr>
            <a:r>
              <a:rPr lang="de-DE" altLang="en-US" sz="2400" dirty="0"/>
              <a:t>	20120120199201 Muhammad Ali 0601990 Surabaya </a:t>
            </a:r>
            <a:r>
              <a:rPr lang="de-DE" altLang="en-US" sz="2400" dirty="0" err="1"/>
              <a:t>Jl</a:t>
            </a:r>
            <a:r>
              <a:rPr lang="de-DE" altLang="en-US" sz="2400" dirty="0"/>
              <a:t>. </a:t>
            </a:r>
            <a:r>
              <a:rPr lang="de-DE" altLang="en-US" sz="2400" dirty="0" err="1"/>
              <a:t>Sapen</a:t>
            </a:r>
            <a:r>
              <a:rPr lang="de-DE" altLang="en-US" sz="2400" dirty="0"/>
              <a:t> 9</a:t>
            </a:r>
          </a:p>
          <a:p>
            <a:pPr eaLnBrk="1" hangingPunct="1"/>
            <a:endParaRPr lang="id-ID" altLang="en-US" sz="2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5AEF7E9-470D-4F42-8621-3FCC69D6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5" y="4485783"/>
            <a:ext cx="11342730" cy="129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1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D871-9DCD-4F15-BD1E-BE170F439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8637"/>
            <a:ext cx="10515600" cy="632039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err="1"/>
              <a:t>Perolehan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endParaRPr lang="en-ID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FFBC2B-3694-4ED2-9E32-60181B0E8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00176"/>
              </p:ext>
            </p:extLst>
          </p:nvPr>
        </p:nvGraphicFramePr>
        <p:xfrm>
          <a:off x="3634609" y="1364539"/>
          <a:ext cx="7542156" cy="477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E7A773D-9CE2-4AA1-892D-36B846089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5" y="4904791"/>
            <a:ext cx="2823305" cy="1878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4B15A7-6394-46B6-8423-A84BB938AD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5" y="2890810"/>
            <a:ext cx="4352388" cy="216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7E98-51DC-46E1-BA73-3D65EFB3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2107" y="226902"/>
            <a:ext cx="10515600" cy="815089"/>
          </a:xfrm>
        </p:spPr>
        <p:txBody>
          <a:bodyPr/>
          <a:lstStyle/>
          <a:p>
            <a:pPr algn="r"/>
            <a:r>
              <a:rPr lang="en-US" b="1" dirty="0" err="1"/>
              <a:t>Apa</a:t>
            </a:r>
            <a:r>
              <a:rPr lang="en-US" b="1" dirty="0"/>
              <a:t> yang </a:t>
            </a:r>
            <a:r>
              <a:rPr lang="en-US" b="1" dirty="0" err="1"/>
              <a:t>membuat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b="1" dirty="0"/>
              <a:t> </a:t>
            </a:r>
            <a:r>
              <a:rPr lang="en-US" b="1" dirty="0" err="1"/>
              <a:t>berguna</a:t>
            </a:r>
            <a:r>
              <a:rPr lang="en-US" b="1" dirty="0"/>
              <a:t> ?</a:t>
            </a:r>
            <a:endParaRPr lang="en-ID" b="1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B19065-7880-4B36-A82D-F77B7939B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914916"/>
              </p:ext>
            </p:extLst>
          </p:nvPr>
        </p:nvGraphicFramePr>
        <p:xfrm>
          <a:off x="2020187" y="889516"/>
          <a:ext cx="8856920" cy="5890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699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1546</Words>
  <Application>Microsoft Office PowerPoint</Application>
  <PresentationFormat>Widescreen</PresentationFormat>
  <Paragraphs>277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Symbol</vt:lpstr>
      <vt:lpstr>Times</vt:lpstr>
      <vt:lpstr>Times New Roman</vt:lpstr>
      <vt:lpstr>Wingdings</vt:lpstr>
      <vt:lpstr>Office Theme</vt:lpstr>
      <vt:lpstr>Pengantar Teknologi Informasi</vt:lpstr>
      <vt:lpstr>Today ???</vt:lpstr>
      <vt:lpstr>Abad Informasi</vt:lpstr>
      <vt:lpstr>Apa Itu Teknologi Informasi ?</vt:lpstr>
      <vt:lpstr>Definisi Teknologi Informasi (1)</vt:lpstr>
      <vt:lpstr>Definisi Teknologi Informasi (2)</vt:lpstr>
      <vt:lpstr>INFORMASI vs DATA</vt:lpstr>
      <vt:lpstr>Perolehan Informasi</vt:lpstr>
      <vt:lpstr>Apa yang membuat informasi berguna ?</vt:lpstr>
      <vt:lpstr>Lingkungan Kerja Saat Ini</vt:lpstr>
      <vt:lpstr>Penggolongan TI Sejak Jaman Purba Sampai Saat Ini</vt:lpstr>
      <vt:lpstr>Penggolongan TI Sejak Jaman Purba Sampai Saat Ini</vt:lpstr>
      <vt:lpstr>Penggolongan TI Sejak Jaman Purba Sampai Saat Ini</vt:lpstr>
      <vt:lpstr>Penggolongan TI Sejak Jaman Purba Sampai Saat Ini</vt:lpstr>
      <vt:lpstr>Penggolongan TI Sejak Jaman Purba Sampai Saat Ini</vt:lpstr>
      <vt:lpstr>Komputer Generasi I (1946-1959) </vt:lpstr>
      <vt:lpstr>Komputer Generasi II (1959-1964) </vt:lpstr>
      <vt:lpstr>Komputer Generasi III (1964-1970) </vt:lpstr>
      <vt:lpstr>Komputer Generasi IV (Mulai 1970) </vt:lpstr>
      <vt:lpstr>PowerPoint Presentation</vt:lpstr>
      <vt:lpstr>PowerPoint Presentation</vt:lpstr>
      <vt:lpstr>Komponen Komputer</vt:lpstr>
      <vt:lpstr>Komponen Komputer</vt:lpstr>
      <vt:lpstr>Komponen Komputer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 Menjadi Bagian Keseharian Hidup Manusia</vt:lpstr>
      <vt:lpstr>TI Menjadi Bagian Keseharian Hidup Manusia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Revolusi Industri 4.0 &amp; Perkembangannya</dc:title>
  <dc:creator>keanu</dc:creator>
  <cp:lastModifiedBy>iqbal ramadhani</cp:lastModifiedBy>
  <cp:revision>44</cp:revision>
  <dcterms:created xsi:type="dcterms:W3CDTF">2020-09-13T18:45:41Z</dcterms:created>
  <dcterms:modified xsi:type="dcterms:W3CDTF">2021-09-16T00:22:30Z</dcterms:modified>
</cp:coreProperties>
</file>